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4109" r:id="rId2"/>
    <p:sldMasterId id="2147484143" r:id="rId3"/>
  </p:sldMasterIdLst>
  <p:sldIdLst>
    <p:sldId id="392" r:id="rId4"/>
    <p:sldId id="442" r:id="rId5"/>
    <p:sldId id="444" r:id="rId6"/>
    <p:sldId id="445" r:id="rId7"/>
    <p:sldId id="443" r:id="rId8"/>
    <p:sldId id="446" r:id="rId9"/>
    <p:sldId id="448" r:id="rId10"/>
    <p:sldId id="389" r:id="rId11"/>
    <p:sldId id="454" r:id="rId12"/>
    <p:sldId id="447" r:id="rId13"/>
    <p:sldId id="450" r:id="rId14"/>
    <p:sldId id="451" r:id="rId15"/>
    <p:sldId id="449" r:id="rId16"/>
    <p:sldId id="452" r:id="rId17"/>
    <p:sldId id="364" r:id="rId18"/>
    <p:sldId id="426" r:id="rId19"/>
    <p:sldId id="433" r:id="rId20"/>
    <p:sldId id="434" r:id="rId21"/>
    <p:sldId id="435" r:id="rId22"/>
    <p:sldId id="436" r:id="rId23"/>
    <p:sldId id="432" r:id="rId24"/>
    <p:sldId id="455" r:id="rId25"/>
    <p:sldId id="456" r:id="rId26"/>
    <p:sldId id="437" r:id="rId27"/>
    <p:sldId id="438" r:id="rId28"/>
    <p:sldId id="439" r:id="rId29"/>
    <p:sldId id="457" r:id="rId30"/>
    <p:sldId id="458" r:id="rId31"/>
    <p:sldId id="352" r:id="rId32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8" autoAdjust="0"/>
    <p:restoredTop sz="94660"/>
  </p:normalViewPr>
  <p:slideViewPr>
    <p:cSldViewPr snapToGrid="0">
      <p:cViewPr varScale="1">
        <p:scale>
          <a:sx n="74" d="100"/>
          <a:sy n="74" d="100"/>
        </p:scale>
        <p:origin x="811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45CF84-5399-44F5-8D58-CA59C862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24DB0E3-003A-4B51-A656-D0765FC2A3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A3A387-5570-4CF9-AF7D-2466C9DB7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97BB8B-F52F-4F9B-A110-7A92784F4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511C36-0F8B-43D4-B312-F28F8098D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6121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EBE7CF-34E0-4B46-AF86-F4EE20622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2040C07-24A2-48CD-A91B-66164C21AF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68C53FD-9A67-4C11-9DE4-8594A055A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2B0F3AA-7CED-4626-89AF-112A32EBE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FA88B8F-74F3-4D57-AE98-46121FB8B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7965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4DF1FEB-353E-4EB6-B7D4-9FB3DB9357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5C207DD-6FB0-45B2-B763-FF4B996DCE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C6F2151-61FA-4C15-BDE3-F52A7A3D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A57B44A-7296-4C13-AE9B-9D6CA94D9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EB9D2A3-C5CA-49FB-AD88-C11BBFDC8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453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3274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9141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7580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8026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4995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8242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1756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862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499585-3005-4A37-B3FC-80BA36C9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AFE7002-E755-4366-95B4-1951B3E32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E7BA3C9-407A-4F84-BDB4-E33876544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8D2796C-3160-42C5-80FC-1DB866763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83397E4-EC8A-4038-BB4A-40011C361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3052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63760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5702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09646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28956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31312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71934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5245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20172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C8573315-261D-4FF4-B405-DED7B459784C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81056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421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1544CD-66F8-4276-AAB9-7D48EC571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B1F6AB2-9A44-4E11-B850-A132A8CC4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5F7B0CD-D9EE-4B10-8650-652469591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7386ADD-F6D7-40FE-8A61-4CA89F103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2FD79E-410A-4E00-BB53-422C9F0AC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91808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8573315-261D-4FF4-B405-DED7B459784C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12700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8573315-261D-4FF4-B405-DED7B459784C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0552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8573315-261D-4FF4-B405-DED7B459784C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68151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31764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8573315-261D-4FF4-B405-DED7B459784C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78050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02689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8573315-261D-4FF4-B405-DED7B459784C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47021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88060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8573315-261D-4FF4-B405-DED7B459784C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1678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38F84C-39CF-4D99-A8C6-C069FF980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7D32839-875A-40B0-9F0F-CCCA6786C6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FA285BC-B653-4BEE-809F-45BD7B806A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C8B58B0-C539-4753-9062-A85328AD6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E19F836-70FA-40F4-AAA0-13D719ED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382AEF2-FA4B-4A31-BCCA-86C20032C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9382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27680B-29FD-48E1-8A0C-AD5E52C31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EF25190-130E-4F7A-9E90-F7CA40304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57F929E-5890-4CFD-9269-62E8E3D6E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EE1E218-2341-4628-830F-58DAEE8E16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0AF873B-9929-43A7-BB13-FF54504145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0774CCC-69E1-48BF-9921-EBCE9E58F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65A61A4-0798-4B04-AF6D-A17A67FFF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1369ACA-7622-44BE-9F78-AF8F14EC1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2891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FD01EE-33BA-496B-A39B-9F3395226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928B3DC-E94A-40B8-BA3B-D8E73A022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F4F9E93-FCE0-4361-AFAF-DC929737B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9D50E12-B7E6-4006-85B2-75041D139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534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98BF3EA-CDFC-4988-97FD-3D43747FA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0BE1079-ABF1-4C3A-9001-358A2B102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E2E3993-302C-4AF9-B91E-D7AA8587C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8733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6B3EB2-3CEF-4EF0-8277-D0EDA9BAA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582DCE-4DF8-4D9F-985E-DF7980486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EFA1D09-15B6-48A3-BCF5-B02A98B3FC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E4659E5-EA86-403C-960F-16873D117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3009AB-18A8-49C0-9688-C4B0D7A78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331684D-C953-420D-9FAF-5243B040F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3557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8416CC-02FA-49F6-872F-4E00211C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E9FA260-BAD7-43DC-AE7E-EEECF57C7A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9049E31-CED3-4976-9A86-FD65099319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F35531A-94DC-4BC2-B250-36AA61F8D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22F7052-B5DD-4787-9A34-A4CED6949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BC5D9E4-9828-4BCA-BC76-39DB9A4B1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6613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A3B0285-4FEA-451A-81AF-D682F49E3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799ECF5-3E49-47CE-A242-9CE9C9DFB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28B8D0E-0C15-437A-8F18-27D66656D6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73315-261D-4FF4-B405-DED7B459784C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66F8B0-7E64-4B29-9C04-BACBBC4F92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A0DE4E5-B268-4EF2-9BD5-4544ED5912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830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73315-261D-4FF4-B405-DED7B459784C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814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  <p:sldLayoutId id="2147484121" r:id="rId12"/>
    <p:sldLayoutId id="2147484122" r:id="rId13"/>
    <p:sldLayoutId id="2147484123" r:id="rId14"/>
    <p:sldLayoutId id="2147484124" r:id="rId15"/>
    <p:sldLayoutId id="2147484125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73315-261D-4FF4-B405-DED7B459784C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740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kumimoji="1"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kumimoji="1"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kumimoji="1"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kumimoji="1"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図 8" descr="海に浮かんでいる船の絵&#10;&#10;中程度の精度で自動的に生成された説明">
            <a:extLst>
              <a:ext uri="{FF2B5EF4-FFF2-40B4-BE49-F238E27FC236}">
                <a16:creationId xmlns:a16="http://schemas.microsoft.com/office/drawing/2014/main" id="{81771B65-76EE-4149-9422-D095FD8508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16"/>
          <a:stretch/>
        </p:blipFill>
        <p:spPr>
          <a:xfrm>
            <a:off x="3523488" y="0"/>
            <a:ext cx="866851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A8B231E-2ECD-4CA4-A84A-49A1EC65AFEE}"/>
              </a:ext>
            </a:extLst>
          </p:cNvPr>
          <p:cNvSpPr txBox="1"/>
          <p:nvPr/>
        </p:nvSpPr>
        <p:spPr>
          <a:xfrm>
            <a:off x="933061" y="607390"/>
            <a:ext cx="2897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kumimoji="1" lang="ja-JP" altLang="en-US" sz="54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めあて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9601F76-5BB1-43B0-BE21-621B3E89F26F}"/>
              </a:ext>
            </a:extLst>
          </p:cNvPr>
          <p:cNvSpPr txBox="1"/>
          <p:nvPr/>
        </p:nvSpPr>
        <p:spPr>
          <a:xfrm>
            <a:off x="479554" y="1549013"/>
            <a:ext cx="7406179" cy="19388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54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  <a:cs typeface="+mj-cs"/>
              </a:rPr>
              <a:t>速さと道のりから時間　を求めよう。</a:t>
            </a:r>
          </a:p>
        </p:txBody>
      </p:sp>
    </p:spTree>
    <p:extLst>
      <p:ext uri="{BB962C8B-B14F-4D97-AF65-F5344CB8AC3E}">
        <p14:creationId xmlns:p14="http://schemas.microsoft.com/office/powerpoint/2010/main" val="20408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2A0302E-2F92-450D-AAED-8FE3716ED68B}"/>
              </a:ext>
            </a:extLst>
          </p:cNvPr>
          <p:cNvSpPr txBox="1"/>
          <p:nvPr/>
        </p:nvSpPr>
        <p:spPr>
          <a:xfrm>
            <a:off x="6386605" y="1449872"/>
            <a:ext cx="4002471" cy="7431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4800" b="1" kern="1200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飛行機の速さ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63AE786-44D5-4591-B953-37813506C020}"/>
              </a:ext>
            </a:extLst>
          </p:cNvPr>
          <p:cNvSpPr txBox="1"/>
          <p:nvPr/>
        </p:nvSpPr>
        <p:spPr>
          <a:xfrm>
            <a:off x="1388386" y="1429668"/>
            <a:ext cx="2809004" cy="7431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4800" b="1" kern="1200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音の速さ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528E021-C4D5-4950-B5EC-7DD955C7901F}"/>
              </a:ext>
            </a:extLst>
          </p:cNvPr>
          <p:cNvSpPr txBox="1"/>
          <p:nvPr/>
        </p:nvSpPr>
        <p:spPr>
          <a:xfrm>
            <a:off x="1302353" y="2156119"/>
            <a:ext cx="3125852" cy="7431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4800" b="1" kern="1200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秒速</a:t>
            </a:r>
            <a:r>
              <a:rPr kumimoji="1" lang="en-US" altLang="ja-JP" sz="4800" b="1" kern="1200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340</a:t>
            </a:r>
            <a:r>
              <a:rPr kumimoji="1" lang="ja-JP" altLang="en-US" sz="4800" b="1" kern="1200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ｍ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37B0A6E-368F-416D-BFCC-5448CE58A3A1}"/>
              </a:ext>
            </a:extLst>
          </p:cNvPr>
          <p:cNvSpPr txBox="1"/>
          <p:nvPr/>
        </p:nvSpPr>
        <p:spPr>
          <a:xfrm>
            <a:off x="6810220" y="2172799"/>
            <a:ext cx="4002471" cy="7431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4800" b="1" kern="1200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時速</a:t>
            </a:r>
            <a:r>
              <a:rPr kumimoji="1" lang="en-US" altLang="ja-JP" sz="4800" b="1" kern="1200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1080</a:t>
            </a:r>
            <a:r>
              <a:rPr kumimoji="1" lang="ja-JP" altLang="en-US" sz="4800" b="1" kern="1200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ｍ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93942E9-06B6-46E1-8883-06B7DC2FF3BF}"/>
              </a:ext>
            </a:extLst>
          </p:cNvPr>
          <p:cNvSpPr txBox="1"/>
          <p:nvPr/>
        </p:nvSpPr>
        <p:spPr>
          <a:xfrm>
            <a:off x="2358283" y="3137198"/>
            <a:ext cx="7043899" cy="7431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4800" b="1" kern="1200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速さの単位をそろえる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D67D474-F563-4771-B74A-1FB1596FBC95}"/>
              </a:ext>
            </a:extLst>
          </p:cNvPr>
          <p:cNvSpPr txBox="1"/>
          <p:nvPr/>
        </p:nvSpPr>
        <p:spPr>
          <a:xfrm>
            <a:off x="3919276" y="4033777"/>
            <a:ext cx="3354028" cy="7431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4800" b="1" kern="1200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時速にする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AE9FE0D-D13E-43C2-A4AC-C76C85BD08E7}"/>
              </a:ext>
            </a:extLst>
          </p:cNvPr>
          <p:cNvSpPr txBox="1"/>
          <p:nvPr/>
        </p:nvSpPr>
        <p:spPr>
          <a:xfrm>
            <a:off x="3853598" y="4890711"/>
            <a:ext cx="3485385" cy="7431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4800" b="1" kern="1200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秒速にする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CB52843-3494-4928-A0A9-459CA701B4EB}"/>
              </a:ext>
            </a:extLst>
          </p:cNvPr>
          <p:cNvSpPr txBox="1"/>
          <p:nvPr/>
        </p:nvSpPr>
        <p:spPr>
          <a:xfrm>
            <a:off x="3853598" y="5807291"/>
            <a:ext cx="3485384" cy="7431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4800" b="1" kern="1200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分速にする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79D5075-4456-42E1-B3CE-44FB754FA921}"/>
              </a:ext>
            </a:extLst>
          </p:cNvPr>
          <p:cNvSpPr txBox="1"/>
          <p:nvPr/>
        </p:nvSpPr>
        <p:spPr>
          <a:xfrm>
            <a:off x="279699" y="161523"/>
            <a:ext cx="11822654" cy="7431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4800" b="1" dirty="0"/>
              <a:t>秒速と時速　</a:t>
            </a:r>
            <a:r>
              <a:rPr kumimoji="1" lang="ja-JP" altLang="en-US" sz="4800" b="1" dirty="0"/>
              <a:t>どうやってくらべるのじゃ</a:t>
            </a:r>
          </a:p>
        </p:txBody>
      </p:sp>
    </p:spTree>
    <p:extLst>
      <p:ext uri="{BB962C8B-B14F-4D97-AF65-F5344CB8AC3E}">
        <p14:creationId xmlns:p14="http://schemas.microsoft.com/office/powerpoint/2010/main" val="124330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B4F12F6-B346-4645-8275-5C2914D6450E}"/>
              </a:ext>
            </a:extLst>
          </p:cNvPr>
          <p:cNvSpPr txBox="1"/>
          <p:nvPr/>
        </p:nvSpPr>
        <p:spPr>
          <a:xfrm>
            <a:off x="442585" y="241538"/>
            <a:ext cx="1600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速さ</a:t>
            </a:r>
            <a:endParaRPr kumimoji="1" lang="ja-JP" altLang="en-US" sz="20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81927EF-6644-42D6-9397-36BAA3980D0D}"/>
              </a:ext>
            </a:extLst>
          </p:cNvPr>
          <p:cNvSpPr txBox="1"/>
          <p:nvPr/>
        </p:nvSpPr>
        <p:spPr>
          <a:xfrm>
            <a:off x="264057" y="2655472"/>
            <a:ext cx="2477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１秒間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5C3E467-127E-4D32-AC98-A19F65299E33}"/>
              </a:ext>
            </a:extLst>
          </p:cNvPr>
          <p:cNvSpPr txBox="1"/>
          <p:nvPr/>
        </p:nvSpPr>
        <p:spPr>
          <a:xfrm>
            <a:off x="4380121" y="2655471"/>
            <a:ext cx="2585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１分間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8D1855C-56C9-4220-A073-3EAF717EEE74}"/>
              </a:ext>
            </a:extLst>
          </p:cNvPr>
          <p:cNvSpPr txBox="1"/>
          <p:nvPr/>
        </p:nvSpPr>
        <p:spPr>
          <a:xfrm>
            <a:off x="8603525" y="2655470"/>
            <a:ext cx="2585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１時間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9B6F4E4-A087-4209-8A6D-BD12F07DE5C2}"/>
              </a:ext>
            </a:extLst>
          </p:cNvPr>
          <p:cNvSpPr txBox="1"/>
          <p:nvPr/>
        </p:nvSpPr>
        <p:spPr>
          <a:xfrm>
            <a:off x="2485790" y="1079975"/>
            <a:ext cx="1903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/>
              <a:t>×60</a:t>
            </a:r>
            <a:r>
              <a:rPr kumimoji="1" lang="ja-JP" altLang="en-US" sz="6000" b="1" dirty="0"/>
              <a:t>　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39B1456-3935-4E95-944A-EDFFE328F135}"/>
              </a:ext>
            </a:extLst>
          </p:cNvPr>
          <p:cNvSpPr txBox="1"/>
          <p:nvPr/>
        </p:nvSpPr>
        <p:spPr>
          <a:xfrm>
            <a:off x="6766404" y="1061348"/>
            <a:ext cx="1903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/>
              <a:t>×60</a:t>
            </a:r>
            <a:r>
              <a:rPr kumimoji="1" lang="ja-JP" altLang="en-US" sz="6000" b="1" dirty="0"/>
              <a:t>　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82CF11B-3292-414D-9718-114D60403D74}"/>
              </a:ext>
            </a:extLst>
          </p:cNvPr>
          <p:cNvSpPr txBox="1"/>
          <p:nvPr/>
        </p:nvSpPr>
        <p:spPr>
          <a:xfrm>
            <a:off x="4769285" y="1983184"/>
            <a:ext cx="20636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60</a:t>
            </a:r>
            <a:r>
              <a:rPr kumimoji="1" lang="ja-JP" altLang="en-US" sz="4400" b="1" dirty="0"/>
              <a:t>秒間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31F32C6-D55F-4C67-AEB8-47EEE35BBA5F}"/>
              </a:ext>
            </a:extLst>
          </p:cNvPr>
          <p:cNvSpPr txBox="1"/>
          <p:nvPr/>
        </p:nvSpPr>
        <p:spPr>
          <a:xfrm>
            <a:off x="8860800" y="1983183"/>
            <a:ext cx="20636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60</a:t>
            </a:r>
            <a:r>
              <a:rPr lang="ja-JP" altLang="en-US" sz="4400" b="1" dirty="0"/>
              <a:t>分</a:t>
            </a:r>
            <a:r>
              <a:rPr kumimoji="1" lang="ja-JP" altLang="en-US" sz="4400" b="1" dirty="0"/>
              <a:t>間</a:t>
            </a:r>
          </a:p>
        </p:txBody>
      </p:sp>
      <p:sp>
        <p:nvSpPr>
          <p:cNvPr id="25" name="矢印: 下カーブ 24">
            <a:extLst>
              <a:ext uri="{FF2B5EF4-FFF2-40B4-BE49-F238E27FC236}">
                <a16:creationId xmlns:a16="http://schemas.microsoft.com/office/drawing/2014/main" id="{3A02273F-04ED-43CC-88C7-AF34BE262854}"/>
              </a:ext>
            </a:extLst>
          </p:cNvPr>
          <p:cNvSpPr/>
          <p:nvPr/>
        </p:nvSpPr>
        <p:spPr>
          <a:xfrm>
            <a:off x="2384482" y="1923950"/>
            <a:ext cx="2510017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矢印: 下カーブ 25">
            <a:extLst>
              <a:ext uri="{FF2B5EF4-FFF2-40B4-BE49-F238E27FC236}">
                <a16:creationId xmlns:a16="http://schemas.microsoft.com/office/drawing/2014/main" id="{EE17D904-C38B-4FBD-912E-C5AC377AB5F2}"/>
              </a:ext>
            </a:extLst>
          </p:cNvPr>
          <p:cNvSpPr/>
          <p:nvPr/>
        </p:nvSpPr>
        <p:spPr>
          <a:xfrm>
            <a:off x="6529801" y="1905323"/>
            <a:ext cx="2510017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84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20" grpId="0"/>
      <p:bldP spid="21" grpId="0"/>
      <p:bldP spid="17" grpId="0"/>
      <p:bldP spid="24" grpId="0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B4F12F6-B346-4645-8275-5C2914D6450E}"/>
              </a:ext>
            </a:extLst>
          </p:cNvPr>
          <p:cNvSpPr txBox="1"/>
          <p:nvPr/>
        </p:nvSpPr>
        <p:spPr>
          <a:xfrm>
            <a:off x="327909" y="82009"/>
            <a:ext cx="1600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速さ</a:t>
            </a:r>
            <a:endParaRPr kumimoji="1" lang="ja-JP" altLang="en-US" sz="20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3CCACB1-8AA9-4324-A61D-900097DE5DA8}"/>
              </a:ext>
            </a:extLst>
          </p:cNvPr>
          <p:cNvSpPr txBox="1"/>
          <p:nvPr/>
        </p:nvSpPr>
        <p:spPr>
          <a:xfrm>
            <a:off x="4619951" y="3441103"/>
            <a:ext cx="1992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分</a:t>
            </a:r>
            <a:r>
              <a:rPr lang="ja-JP" altLang="en-US" sz="6000" b="1" dirty="0"/>
              <a:t>速</a:t>
            </a:r>
            <a:r>
              <a:rPr kumimoji="1" lang="ja-JP" altLang="en-US" sz="6000" b="1" dirty="0"/>
              <a:t>　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3779F0C-26C4-4743-8031-2A59A731E1C9}"/>
              </a:ext>
            </a:extLst>
          </p:cNvPr>
          <p:cNvSpPr txBox="1"/>
          <p:nvPr/>
        </p:nvSpPr>
        <p:spPr>
          <a:xfrm>
            <a:off x="1286487" y="3556631"/>
            <a:ext cx="1899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秒速　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861E321-5682-4174-AB11-89FFEE92DD14}"/>
              </a:ext>
            </a:extLst>
          </p:cNvPr>
          <p:cNvSpPr txBox="1"/>
          <p:nvPr/>
        </p:nvSpPr>
        <p:spPr>
          <a:xfrm>
            <a:off x="8289782" y="3429000"/>
            <a:ext cx="1869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時速　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A4452B4-1285-408F-B0E5-7B4E565F4AA3}"/>
              </a:ext>
            </a:extLst>
          </p:cNvPr>
          <p:cNvSpPr txBox="1"/>
          <p:nvPr/>
        </p:nvSpPr>
        <p:spPr>
          <a:xfrm>
            <a:off x="2665492" y="2750380"/>
            <a:ext cx="1903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/>
              <a:t>×60</a:t>
            </a:r>
            <a:r>
              <a:rPr kumimoji="1" lang="ja-JP" altLang="en-US" sz="6000" b="1" dirty="0"/>
              <a:t>　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9C7D242-9553-4928-943C-FDC8E522980B}"/>
              </a:ext>
            </a:extLst>
          </p:cNvPr>
          <p:cNvSpPr txBox="1"/>
          <p:nvPr/>
        </p:nvSpPr>
        <p:spPr>
          <a:xfrm>
            <a:off x="6439588" y="2776352"/>
            <a:ext cx="1903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/>
              <a:t>×60</a:t>
            </a:r>
            <a:r>
              <a:rPr kumimoji="1" lang="ja-JP" altLang="en-US" sz="6000" b="1" dirty="0"/>
              <a:t>　</a:t>
            </a:r>
          </a:p>
        </p:txBody>
      </p:sp>
      <p:sp>
        <p:nvSpPr>
          <p:cNvPr id="27" name="矢印: 下カーブ 26">
            <a:extLst>
              <a:ext uri="{FF2B5EF4-FFF2-40B4-BE49-F238E27FC236}">
                <a16:creationId xmlns:a16="http://schemas.microsoft.com/office/drawing/2014/main" id="{704E0CFB-003D-4A42-9C98-BEE881A2238E}"/>
              </a:ext>
            </a:extLst>
          </p:cNvPr>
          <p:cNvSpPr/>
          <p:nvPr/>
        </p:nvSpPr>
        <p:spPr>
          <a:xfrm>
            <a:off x="2304950" y="2740312"/>
            <a:ext cx="2917620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8" name="矢印: 下カーブ 27">
            <a:extLst>
              <a:ext uri="{FF2B5EF4-FFF2-40B4-BE49-F238E27FC236}">
                <a16:creationId xmlns:a16="http://schemas.microsoft.com/office/drawing/2014/main" id="{02525B00-5F58-4EA0-98EE-F2B79BEC6634}"/>
              </a:ext>
            </a:extLst>
          </p:cNvPr>
          <p:cNvSpPr/>
          <p:nvPr/>
        </p:nvSpPr>
        <p:spPr>
          <a:xfrm>
            <a:off x="5976147" y="2721685"/>
            <a:ext cx="2984140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" name="矢印: 下カーブ 18">
            <a:extLst>
              <a:ext uri="{FF2B5EF4-FFF2-40B4-BE49-F238E27FC236}">
                <a16:creationId xmlns:a16="http://schemas.microsoft.com/office/drawing/2014/main" id="{7505EC92-FD5F-4730-A29A-8A6B7275499A}"/>
              </a:ext>
            </a:extLst>
          </p:cNvPr>
          <p:cNvSpPr/>
          <p:nvPr/>
        </p:nvSpPr>
        <p:spPr>
          <a:xfrm>
            <a:off x="1842072" y="2305358"/>
            <a:ext cx="7647931" cy="114784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BBF1D64-5539-4444-9D1A-8A9CD5540B43}"/>
              </a:ext>
            </a:extLst>
          </p:cNvPr>
          <p:cNvSpPr txBox="1"/>
          <p:nvPr/>
        </p:nvSpPr>
        <p:spPr>
          <a:xfrm>
            <a:off x="5707140" y="1618614"/>
            <a:ext cx="20636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/>
              <a:t>×60</a:t>
            </a:r>
            <a:r>
              <a:rPr kumimoji="1" lang="ja-JP" altLang="en-US" sz="6000" b="1" dirty="0"/>
              <a:t>　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A3BAED56-C6C8-4FE4-B23D-F70F411037A3}"/>
              </a:ext>
            </a:extLst>
          </p:cNvPr>
          <p:cNvSpPr txBox="1"/>
          <p:nvPr/>
        </p:nvSpPr>
        <p:spPr>
          <a:xfrm>
            <a:off x="2588527" y="665545"/>
            <a:ext cx="7327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/>
              <a:t>(</a:t>
            </a:r>
            <a:r>
              <a:rPr lang="ja-JP" altLang="en-US" sz="6000" b="1" dirty="0"/>
              <a:t>秒速</a:t>
            </a:r>
            <a:r>
              <a:rPr lang="en-US" altLang="ja-JP" sz="6000" b="1" dirty="0"/>
              <a:t>×3600</a:t>
            </a:r>
            <a:r>
              <a:rPr lang="ja-JP" altLang="en-US" sz="6000" b="1" dirty="0"/>
              <a:t>＝時速</a:t>
            </a:r>
            <a:r>
              <a:rPr lang="en-US" altLang="ja-JP" sz="6000" b="1" dirty="0"/>
              <a:t>)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FDCC115-A818-4EC6-A81C-3174AFA5F0AB}"/>
              </a:ext>
            </a:extLst>
          </p:cNvPr>
          <p:cNvSpPr txBox="1"/>
          <p:nvPr/>
        </p:nvSpPr>
        <p:spPr>
          <a:xfrm>
            <a:off x="2588527" y="1636734"/>
            <a:ext cx="1814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秒速　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A1793599-2D2A-4346-962E-2F040FEBD62A}"/>
              </a:ext>
            </a:extLst>
          </p:cNvPr>
          <p:cNvSpPr txBox="1"/>
          <p:nvPr/>
        </p:nvSpPr>
        <p:spPr>
          <a:xfrm>
            <a:off x="4117802" y="1636733"/>
            <a:ext cx="20636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/>
              <a:t>×60</a:t>
            </a:r>
            <a:r>
              <a:rPr kumimoji="1" lang="ja-JP" altLang="en-US" sz="6000" b="1" dirty="0"/>
              <a:t>　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51A87E5-815B-4787-AE6D-DB84C7F35823}"/>
              </a:ext>
            </a:extLst>
          </p:cNvPr>
          <p:cNvSpPr txBox="1"/>
          <p:nvPr/>
        </p:nvSpPr>
        <p:spPr>
          <a:xfrm>
            <a:off x="7482558" y="1567730"/>
            <a:ext cx="7595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/>
              <a:t>=</a:t>
            </a:r>
            <a:r>
              <a:rPr kumimoji="1" lang="ja-JP" altLang="en-US" sz="6000" b="1" dirty="0"/>
              <a:t>　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854D4FA6-C800-481D-9A5B-8558447D9518}"/>
              </a:ext>
            </a:extLst>
          </p:cNvPr>
          <p:cNvSpPr txBox="1"/>
          <p:nvPr/>
        </p:nvSpPr>
        <p:spPr>
          <a:xfrm>
            <a:off x="8075601" y="1593172"/>
            <a:ext cx="1869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b="1" dirty="0"/>
              <a:t>時速</a:t>
            </a:r>
            <a:r>
              <a:rPr kumimoji="1" lang="ja-JP" altLang="en-US" sz="6000" b="1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291404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22" grpId="0"/>
      <p:bldP spid="23" grpId="0"/>
      <p:bldP spid="27" grpId="0" animBg="1"/>
      <p:bldP spid="28" grpId="0" animBg="1"/>
      <p:bldP spid="19" grpId="0" animBg="1"/>
      <p:bldP spid="29" grpId="0"/>
      <p:bldP spid="31" grpId="0"/>
      <p:bldP spid="32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2A0302E-2F92-450D-AAED-8FE3716ED68B}"/>
              </a:ext>
            </a:extLst>
          </p:cNvPr>
          <p:cNvSpPr txBox="1"/>
          <p:nvPr/>
        </p:nvSpPr>
        <p:spPr>
          <a:xfrm>
            <a:off x="7537351" y="53524"/>
            <a:ext cx="4002471" cy="7431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4000" kern="1200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飛行機の速さ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63AE786-44D5-4591-B953-37813506C020}"/>
              </a:ext>
            </a:extLst>
          </p:cNvPr>
          <p:cNvSpPr txBox="1"/>
          <p:nvPr/>
        </p:nvSpPr>
        <p:spPr>
          <a:xfrm>
            <a:off x="381381" y="0"/>
            <a:ext cx="2809004" cy="7431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4000" kern="1200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音の速さ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528E021-C4D5-4950-B5EC-7DD955C7901F}"/>
              </a:ext>
            </a:extLst>
          </p:cNvPr>
          <p:cNvSpPr txBox="1"/>
          <p:nvPr/>
        </p:nvSpPr>
        <p:spPr>
          <a:xfrm>
            <a:off x="675090" y="698970"/>
            <a:ext cx="3125852" cy="7431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4000" kern="1200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秒速</a:t>
            </a:r>
            <a:r>
              <a:rPr kumimoji="1" lang="en-US" altLang="ja-JP" sz="4000" kern="1200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340</a:t>
            </a:r>
            <a:r>
              <a:rPr kumimoji="1" lang="ja-JP" altLang="en-US" sz="4000" kern="1200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ｍ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37B0A6E-368F-416D-BFCC-5448CE58A3A1}"/>
              </a:ext>
            </a:extLst>
          </p:cNvPr>
          <p:cNvSpPr txBox="1"/>
          <p:nvPr/>
        </p:nvSpPr>
        <p:spPr>
          <a:xfrm>
            <a:off x="7960966" y="690237"/>
            <a:ext cx="4002471" cy="7431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4000" kern="1200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時速</a:t>
            </a:r>
            <a:r>
              <a:rPr kumimoji="1" lang="en-US" altLang="ja-JP" sz="4000" kern="1200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1080k</a:t>
            </a:r>
            <a:r>
              <a:rPr kumimoji="1" lang="ja-JP" altLang="en-US" sz="4000" kern="1200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ｍ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93942E9-06B6-46E1-8883-06B7DC2FF3BF}"/>
              </a:ext>
            </a:extLst>
          </p:cNvPr>
          <p:cNvSpPr txBox="1"/>
          <p:nvPr/>
        </p:nvSpPr>
        <p:spPr>
          <a:xfrm>
            <a:off x="2894005" y="-16176"/>
            <a:ext cx="4345892" cy="7431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3200" kern="12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速さの単位をそろえる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D67D474-F563-4771-B74A-1FB1596FBC95}"/>
              </a:ext>
            </a:extLst>
          </p:cNvPr>
          <p:cNvSpPr txBox="1"/>
          <p:nvPr/>
        </p:nvSpPr>
        <p:spPr>
          <a:xfrm>
            <a:off x="3732286" y="483196"/>
            <a:ext cx="3354028" cy="7431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4000" kern="1200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時速にする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C0D9521-B2CF-443D-9CD6-3E4B5E67975E}"/>
              </a:ext>
            </a:extLst>
          </p:cNvPr>
          <p:cNvSpPr txBox="1"/>
          <p:nvPr/>
        </p:nvSpPr>
        <p:spPr>
          <a:xfrm>
            <a:off x="921970" y="3131556"/>
            <a:ext cx="1375678" cy="7431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kern="1200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0.34</a:t>
            </a:r>
            <a:r>
              <a:rPr lang="ja-JP" altLang="en-US" sz="44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　　　　　</a:t>
            </a:r>
            <a:endParaRPr kumimoji="1" lang="ja-JP" altLang="en-US" sz="4400" kern="1200" dirty="0">
              <a:solidFill>
                <a:srgbClr val="FF00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  <a:cs typeface="+mj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986A434-D676-45B2-A4F1-938BE63456DF}"/>
              </a:ext>
            </a:extLst>
          </p:cNvPr>
          <p:cNvSpPr txBox="1"/>
          <p:nvPr/>
        </p:nvSpPr>
        <p:spPr>
          <a:xfrm>
            <a:off x="6552058" y="2864871"/>
            <a:ext cx="1375678" cy="10098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4400" kern="12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時速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12A1DCC-5AFC-475B-B4C9-4F31960B65FD}"/>
              </a:ext>
            </a:extLst>
          </p:cNvPr>
          <p:cNvSpPr txBox="1"/>
          <p:nvPr/>
        </p:nvSpPr>
        <p:spPr>
          <a:xfrm>
            <a:off x="857834" y="1455193"/>
            <a:ext cx="6079373" cy="7431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4000" kern="1200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秒速</a:t>
            </a:r>
            <a:r>
              <a:rPr kumimoji="1" lang="en-US" altLang="ja-JP" sz="4000" kern="1200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340</a:t>
            </a:r>
            <a:r>
              <a:rPr kumimoji="1" lang="ja-JP" altLang="en-US" sz="4000" kern="1200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ｍ</a:t>
            </a:r>
            <a:r>
              <a:rPr kumimoji="1" lang="en-US" altLang="ja-JP" sz="4000" kern="1200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=</a:t>
            </a:r>
            <a:r>
              <a:rPr kumimoji="1" lang="ja-JP" altLang="en-US" sz="4000" kern="1200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秒速</a:t>
            </a:r>
            <a:r>
              <a:rPr kumimoji="1" lang="en-US" altLang="ja-JP" sz="4000" kern="1200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0.34km</a:t>
            </a:r>
            <a:endParaRPr kumimoji="1" lang="ja-JP" altLang="en-US" sz="4000" kern="1200" dirty="0">
              <a:solidFill>
                <a:schemeClr val="tx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  <a:cs typeface="+mj-cs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49B4ECB-DFB9-4395-88E5-649CA05377B3}"/>
              </a:ext>
            </a:extLst>
          </p:cNvPr>
          <p:cNvSpPr txBox="1"/>
          <p:nvPr/>
        </p:nvSpPr>
        <p:spPr>
          <a:xfrm>
            <a:off x="3154717" y="2436100"/>
            <a:ext cx="1594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×60</a:t>
            </a:r>
            <a:r>
              <a:rPr kumimoji="1" lang="ja-JP" altLang="en-US" sz="4400" b="1" dirty="0"/>
              <a:t>　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2BC9C2C-D6BC-4BE1-9ED3-BCDFDE11B47E}"/>
              </a:ext>
            </a:extLst>
          </p:cNvPr>
          <p:cNvSpPr txBox="1"/>
          <p:nvPr/>
        </p:nvSpPr>
        <p:spPr>
          <a:xfrm>
            <a:off x="889153" y="2441743"/>
            <a:ext cx="18146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秒速　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383ACA9-B3E1-4255-88DD-C92CCD1C6A13}"/>
              </a:ext>
            </a:extLst>
          </p:cNvPr>
          <p:cNvSpPr txBox="1"/>
          <p:nvPr/>
        </p:nvSpPr>
        <p:spPr>
          <a:xfrm>
            <a:off x="1993421" y="2456610"/>
            <a:ext cx="1484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×60</a:t>
            </a:r>
            <a:r>
              <a:rPr kumimoji="1" lang="ja-JP" altLang="en-US" sz="4400" b="1" dirty="0"/>
              <a:t>　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C5470B9-422D-4C9D-860E-7FEB38A71686}"/>
              </a:ext>
            </a:extLst>
          </p:cNvPr>
          <p:cNvSpPr txBox="1"/>
          <p:nvPr/>
        </p:nvSpPr>
        <p:spPr>
          <a:xfrm>
            <a:off x="4520832" y="2385528"/>
            <a:ext cx="759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=</a:t>
            </a:r>
            <a:r>
              <a:rPr kumimoji="1" lang="ja-JP" altLang="en-US" sz="4400" b="1" dirty="0"/>
              <a:t>　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B749603-6170-437A-A2B4-D377B8EF728B}"/>
              </a:ext>
            </a:extLst>
          </p:cNvPr>
          <p:cNvSpPr txBox="1"/>
          <p:nvPr/>
        </p:nvSpPr>
        <p:spPr>
          <a:xfrm>
            <a:off x="5067330" y="2451472"/>
            <a:ext cx="1869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時速</a:t>
            </a:r>
            <a:r>
              <a:rPr kumimoji="1" lang="ja-JP" altLang="en-US" sz="4400" b="1" dirty="0"/>
              <a:t>　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94AB913-6362-406C-8777-517F79DE64E6}"/>
              </a:ext>
            </a:extLst>
          </p:cNvPr>
          <p:cNvSpPr txBox="1"/>
          <p:nvPr/>
        </p:nvSpPr>
        <p:spPr>
          <a:xfrm>
            <a:off x="2098178" y="3113036"/>
            <a:ext cx="1375678" cy="7431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×</a:t>
            </a:r>
            <a:r>
              <a:rPr kumimoji="1" lang="en-US" altLang="ja-JP" sz="4400" kern="1200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60</a:t>
            </a:r>
            <a:endParaRPr kumimoji="1" lang="ja-JP" altLang="en-US" sz="4400" kern="1200" dirty="0">
              <a:solidFill>
                <a:srgbClr val="FF00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  <a:cs typeface="+mj-cs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26C4075-73E8-4281-B86F-DD22A4BB7746}"/>
              </a:ext>
            </a:extLst>
          </p:cNvPr>
          <p:cNvSpPr txBox="1"/>
          <p:nvPr/>
        </p:nvSpPr>
        <p:spPr>
          <a:xfrm>
            <a:off x="3297377" y="3106466"/>
            <a:ext cx="1375678" cy="7431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×</a:t>
            </a:r>
            <a:r>
              <a:rPr kumimoji="1" lang="en-US" altLang="ja-JP" sz="4400" kern="1200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60</a:t>
            </a:r>
            <a:endParaRPr kumimoji="1" lang="ja-JP" altLang="en-US" sz="4400" kern="1200" dirty="0">
              <a:solidFill>
                <a:srgbClr val="FF00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  <a:cs typeface="+mj-cs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CFEB544-E6BD-406B-9FFD-67F88042E6D9}"/>
              </a:ext>
            </a:extLst>
          </p:cNvPr>
          <p:cNvSpPr txBox="1"/>
          <p:nvPr/>
        </p:nvSpPr>
        <p:spPr>
          <a:xfrm>
            <a:off x="4450595" y="3131556"/>
            <a:ext cx="2486612" cy="7431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4400" kern="1200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＝</a:t>
            </a:r>
            <a:r>
              <a:rPr kumimoji="1" lang="en-US" altLang="ja-JP" sz="4400" kern="12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1224</a:t>
            </a:r>
            <a:endParaRPr kumimoji="1" lang="ja-JP" altLang="en-US" sz="4400" kern="1200" dirty="0">
              <a:solidFill>
                <a:srgbClr val="FF00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  <a:cs typeface="+mj-cs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530A5BB-DE7D-46E8-9B51-EE52AB3C9213}"/>
              </a:ext>
            </a:extLst>
          </p:cNvPr>
          <p:cNvSpPr txBox="1"/>
          <p:nvPr/>
        </p:nvSpPr>
        <p:spPr>
          <a:xfrm>
            <a:off x="3537480" y="4720956"/>
            <a:ext cx="1966703" cy="7431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kern="12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1224km</a:t>
            </a:r>
            <a:endParaRPr kumimoji="1" lang="ja-JP" altLang="en-US" sz="4400" kern="1200" dirty="0">
              <a:solidFill>
                <a:srgbClr val="FF00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  <a:cs typeface="+mj-cs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734FBEB2-33DC-49B7-AFA1-F6C4DE87B37E}"/>
              </a:ext>
            </a:extLst>
          </p:cNvPr>
          <p:cNvSpPr txBox="1"/>
          <p:nvPr/>
        </p:nvSpPr>
        <p:spPr>
          <a:xfrm>
            <a:off x="2395158" y="4457451"/>
            <a:ext cx="1375678" cy="10098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4400" kern="12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時速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CE0F184A-E3AC-4677-952D-6503A898EE9D}"/>
              </a:ext>
            </a:extLst>
          </p:cNvPr>
          <p:cNvSpPr txBox="1"/>
          <p:nvPr/>
        </p:nvSpPr>
        <p:spPr>
          <a:xfrm>
            <a:off x="2405490" y="4068142"/>
            <a:ext cx="2809004" cy="7431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4000" kern="1200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音の速さ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6DD4A90-E93C-4960-BE5C-A6376465455C}"/>
              </a:ext>
            </a:extLst>
          </p:cNvPr>
          <p:cNvSpPr txBox="1"/>
          <p:nvPr/>
        </p:nvSpPr>
        <p:spPr>
          <a:xfrm>
            <a:off x="7537351" y="4092525"/>
            <a:ext cx="4002471" cy="7431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4000" kern="1200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飛行機の速さ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25BFF2FE-719E-4928-B709-CB6C3B15FF97}"/>
              </a:ext>
            </a:extLst>
          </p:cNvPr>
          <p:cNvSpPr txBox="1"/>
          <p:nvPr/>
        </p:nvSpPr>
        <p:spPr>
          <a:xfrm>
            <a:off x="7960966" y="4729238"/>
            <a:ext cx="4002471" cy="7431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4400" kern="12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時速</a:t>
            </a:r>
            <a:r>
              <a:rPr kumimoji="1" lang="en-US" altLang="ja-JP" sz="4400" kern="12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1080k</a:t>
            </a:r>
            <a:r>
              <a:rPr kumimoji="1" lang="ja-JP" altLang="en-US" sz="4400" kern="12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ｍ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B7498CF-BCF2-4532-990E-D194BE0C736B}"/>
              </a:ext>
            </a:extLst>
          </p:cNvPr>
          <p:cNvSpPr txBox="1"/>
          <p:nvPr/>
        </p:nvSpPr>
        <p:spPr>
          <a:xfrm>
            <a:off x="4177945" y="5508504"/>
            <a:ext cx="5518523" cy="7431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4400" kern="12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音の速さの方が速い</a:t>
            </a:r>
          </a:p>
        </p:txBody>
      </p:sp>
    </p:spTree>
    <p:extLst>
      <p:ext uri="{BB962C8B-B14F-4D97-AF65-F5344CB8AC3E}">
        <p14:creationId xmlns:p14="http://schemas.microsoft.com/office/powerpoint/2010/main" val="135239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17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4">
            <a:extLst>
              <a:ext uri="{FF2B5EF4-FFF2-40B4-BE49-F238E27FC236}">
                <a16:creationId xmlns:a16="http://schemas.microsoft.com/office/drawing/2014/main" id="{4C3A44BB-E01C-4AA8-B2C8-32FC346D2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図 8" descr="飛行機が空を飛んでいる&#10;&#10;自動的に生成された説明">
            <a:extLst>
              <a:ext uri="{FF2B5EF4-FFF2-40B4-BE49-F238E27FC236}">
                <a16:creationId xmlns:a16="http://schemas.microsoft.com/office/drawing/2014/main" id="{0A7B3907-7B4C-474F-9D57-080B0C5E64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9" r="15390" b="-3"/>
          <a:stretch/>
        </p:blipFill>
        <p:spPr>
          <a:xfrm>
            <a:off x="4406845" y="3"/>
            <a:ext cx="4101288" cy="3418797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</p:spPr>
      </p:pic>
      <p:pic>
        <p:nvPicPr>
          <p:cNvPr id="7" name="図 6" descr="グラフィカル ユーザー インターフェイス, ダイアグラム, アプリケーション&#10;&#10;自動的に生成された説明">
            <a:extLst>
              <a:ext uri="{FF2B5EF4-FFF2-40B4-BE49-F238E27FC236}">
                <a16:creationId xmlns:a16="http://schemas.microsoft.com/office/drawing/2014/main" id="{A02721D4-64BB-423E-A868-7958405FC9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1" r="32468" b="-1"/>
          <a:stretch/>
        </p:blipFill>
        <p:spPr>
          <a:xfrm>
            <a:off x="20" y="277472"/>
            <a:ext cx="4552718" cy="5946218"/>
          </a:xfrm>
          <a:custGeom>
            <a:avLst/>
            <a:gdLst/>
            <a:ahLst/>
            <a:cxnLst/>
            <a:rect l="l" t="t" r="r" b="b"/>
            <a:pathLst>
              <a:path w="4552738" h="5946218">
                <a:moveTo>
                  <a:pt x="0" y="0"/>
                </a:moveTo>
                <a:lnTo>
                  <a:pt x="193217" y="10418"/>
                </a:lnTo>
                <a:cubicBezTo>
                  <a:pt x="612089" y="35802"/>
                  <a:pt x="1030148" y="71660"/>
                  <a:pt x="1446580" y="128061"/>
                </a:cubicBezTo>
                <a:cubicBezTo>
                  <a:pt x="1735723" y="167547"/>
                  <a:pt x="2027715" y="194943"/>
                  <a:pt x="2320927" y="163517"/>
                </a:cubicBezTo>
                <a:cubicBezTo>
                  <a:pt x="2335563" y="161905"/>
                  <a:pt x="2352239" y="156669"/>
                  <a:pt x="2364438" y="161905"/>
                </a:cubicBezTo>
                <a:cubicBezTo>
                  <a:pt x="2506776" y="220729"/>
                  <a:pt x="2662121" y="178424"/>
                  <a:pt x="2809744" y="215490"/>
                </a:cubicBezTo>
                <a:cubicBezTo>
                  <a:pt x="2771925" y="358517"/>
                  <a:pt x="2609662" y="346832"/>
                  <a:pt x="2518162" y="445944"/>
                </a:cubicBezTo>
                <a:cubicBezTo>
                  <a:pt x="2667409" y="485424"/>
                  <a:pt x="2801610" y="525312"/>
                  <a:pt x="2937846" y="555124"/>
                </a:cubicBezTo>
                <a:cubicBezTo>
                  <a:pt x="3082216" y="586550"/>
                  <a:pt x="3204622" y="671561"/>
                  <a:pt x="3345734" y="709433"/>
                </a:cubicBezTo>
                <a:cubicBezTo>
                  <a:pt x="3375832" y="717492"/>
                  <a:pt x="3412025" y="745693"/>
                  <a:pt x="3422598" y="773089"/>
                </a:cubicBezTo>
                <a:cubicBezTo>
                  <a:pt x="3456757" y="861726"/>
                  <a:pt x="4138745" y="1110310"/>
                  <a:pt x="4058225" y="1189273"/>
                </a:cubicBezTo>
                <a:cubicBezTo>
                  <a:pt x="4024878" y="1221909"/>
                  <a:pt x="3981773" y="1245276"/>
                  <a:pt x="3936629" y="1277508"/>
                </a:cubicBezTo>
                <a:cubicBezTo>
                  <a:pt x="4004547" y="1338344"/>
                  <a:pt x="4080998" y="1364935"/>
                  <a:pt x="4162334" y="1383065"/>
                </a:cubicBezTo>
                <a:cubicBezTo>
                  <a:pt x="4186736" y="1388705"/>
                  <a:pt x="4210728" y="1399986"/>
                  <a:pt x="4213168" y="1427383"/>
                </a:cubicBezTo>
                <a:cubicBezTo>
                  <a:pt x="4215607" y="1455987"/>
                  <a:pt x="4190800" y="1467266"/>
                  <a:pt x="4170061" y="1480564"/>
                </a:cubicBezTo>
                <a:cubicBezTo>
                  <a:pt x="4141188" y="1499095"/>
                  <a:pt x="4113127" y="1515214"/>
                  <a:pt x="4076527" y="1517630"/>
                </a:cubicBezTo>
                <a:cubicBezTo>
                  <a:pt x="4016337" y="1521257"/>
                  <a:pt x="3987466" y="1572826"/>
                  <a:pt x="3952493" y="1611502"/>
                </a:cubicBezTo>
                <a:cubicBezTo>
                  <a:pt x="3932973" y="1633259"/>
                  <a:pt x="3923211" y="1677172"/>
                  <a:pt x="3957370" y="1684828"/>
                </a:cubicBezTo>
                <a:cubicBezTo>
                  <a:pt x="4039518" y="1703363"/>
                  <a:pt x="4033011" y="1756946"/>
                  <a:pt x="4030981" y="1817782"/>
                </a:cubicBezTo>
                <a:cubicBezTo>
                  <a:pt x="4028133" y="1893124"/>
                  <a:pt x="3979737" y="1927770"/>
                  <a:pt x="3920363" y="1956780"/>
                </a:cubicBezTo>
                <a:cubicBezTo>
                  <a:pt x="3900029" y="1966851"/>
                  <a:pt x="3871158" y="1966449"/>
                  <a:pt x="3863429" y="1997874"/>
                </a:cubicBezTo>
                <a:cubicBezTo>
                  <a:pt x="3896777" y="2027688"/>
                  <a:pt x="3937444" y="2003517"/>
                  <a:pt x="3973233" y="2011975"/>
                </a:cubicBezTo>
                <a:cubicBezTo>
                  <a:pt x="4002918" y="2018824"/>
                  <a:pt x="4052127" y="2015199"/>
                  <a:pt x="4011458" y="2069991"/>
                </a:cubicBezTo>
                <a:cubicBezTo>
                  <a:pt x="3999664" y="2085704"/>
                  <a:pt x="4013491" y="2097792"/>
                  <a:pt x="4028540" y="2099000"/>
                </a:cubicBezTo>
                <a:cubicBezTo>
                  <a:pt x="4148913" y="2111489"/>
                  <a:pt x="4093606" y="2222285"/>
                  <a:pt x="4132241" y="2280703"/>
                </a:cubicBezTo>
                <a:cubicBezTo>
                  <a:pt x="4142812" y="2296818"/>
                  <a:pt x="4131425" y="2324618"/>
                  <a:pt x="4114752" y="2331466"/>
                </a:cubicBezTo>
                <a:cubicBezTo>
                  <a:pt x="4008205" y="2376592"/>
                  <a:pt x="3993565" y="2484163"/>
                  <a:pt x="3941916" y="2576828"/>
                </a:cubicBezTo>
                <a:cubicBezTo>
                  <a:pt x="3998039" y="2613488"/>
                  <a:pt x="4065138" y="2621547"/>
                  <a:pt x="4125732" y="2645318"/>
                </a:cubicBezTo>
                <a:cubicBezTo>
                  <a:pt x="4188768" y="2670298"/>
                  <a:pt x="4188768" y="2688831"/>
                  <a:pt x="4136714" y="2761349"/>
                </a:cubicBezTo>
                <a:cubicBezTo>
                  <a:pt x="4272135" y="2777064"/>
                  <a:pt x="4272135" y="2777064"/>
                  <a:pt x="4230249" y="2891080"/>
                </a:cubicBezTo>
                <a:cubicBezTo>
                  <a:pt x="4343713" y="2901557"/>
                  <a:pt x="4418537" y="2955542"/>
                  <a:pt x="4436023" y="3073591"/>
                </a:cubicBezTo>
                <a:cubicBezTo>
                  <a:pt x="4444564" y="3130800"/>
                  <a:pt x="4495804" y="3157792"/>
                  <a:pt x="4552738" y="3196068"/>
                </a:cubicBezTo>
                <a:cubicBezTo>
                  <a:pt x="4481978" y="3233136"/>
                  <a:pt x="4433989" y="3310489"/>
                  <a:pt x="4351436" y="3228700"/>
                </a:cubicBezTo>
                <a:cubicBezTo>
                  <a:pt x="4321344" y="3198888"/>
                  <a:pt x="4324186" y="3236761"/>
                  <a:pt x="4320122" y="3247637"/>
                </a:cubicBezTo>
                <a:cubicBezTo>
                  <a:pt x="4310364" y="3274227"/>
                  <a:pt x="4330695" y="3291956"/>
                  <a:pt x="4344116" y="3312099"/>
                </a:cubicBezTo>
                <a:cubicBezTo>
                  <a:pt x="4357130" y="3332244"/>
                  <a:pt x="4372586" y="3353596"/>
                  <a:pt x="4376244" y="3376163"/>
                </a:cubicBezTo>
                <a:cubicBezTo>
                  <a:pt x="4378682" y="3391874"/>
                  <a:pt x="4366890" y="3414835"/>
                  <a:pt x="4353877" y="3426522"/>
                </a:cubicBezTo>
                <a:cubicBezTo>
                  <a:pt x="4285554" y="3488163"/>
                  <a:pt x="4326221" y="3626757"/>
                  <a:pt x="4196898" y="3644486"/>
                </a:cubicBezTo>
                <a:cubicBezTo>
                  <a:pt x="4138745" y="3652541"/>
                  <a:pt x="4110687" y="3703306"/>
                  <a:pt x="4067986" y="3731106"/>
                </a:cubicBezTo>
                <a:cubicBezTo>
                  <a:pt x="3919551" y="3828201"/>
                  <a:pt x="3820322" y="3953097"/>
                  <a:pt x="3774370" y="4124729"/>
                </a:cubicBezTo>
                <a:cubicBezTo>
                  <a:pt x="3761764" y="4172269"/>
                  <a:pt x="3713368" y="4210546"/>
                  <a:pt x="3682054" y="4252444"/>
                </a:cubicBezTo>
                <a:cubicBezTo>
                  <a:pt x="3697103" y="4283064"/>
                  <a:pt x="3779250" y="4216990"/>
                  <a:pt x="3750377" y="4297567"/>
                </a:cubicBezTo>
                <a:cubicBezTo>
                  <a:pt x="3728417" y="4358002"/>
                  <a:pt x="3672294" y="4395470"/>
                  <a:pt x="3619425" y="4431328"/>
                </a:cubicBezTo>
                <a:cubicBezTo>
                  <a:pt x="3559239" y="4472019"/>
                  <a:pt x="3492545" y="4504653"/>
                  <a:pt x="3465296" y="4579993"/>
                </a:cubicBezTo>
                <a:cubicBezTo>
                  <a:pt x="3459603" y="4596110"/>
                  <a:pt x="3441305" y="4613031"/>
                  <a:pt x="3425038" y="4619479"/>
                </a:cubicBezTo>
                <a:cubicBezTo>
                  <a:pt x="2576720" y="5945389"/>
                  <a:pt x="488463" y="5954251"/>
                  <a:pt x="247714" y="5944983"/>
                </a:cubicBezTo>
                <a:cubicBezTo>
                  <a:pt x="174818" y="5942062"/>
                  <a:pt x="102913" y="5934760"/>
                  <a:pt x="31834" y="5923857"/>
                </a:cubicBezTo>
                <a:lnTo>
                  <a:pt x="0" y="5917408"/>
                </a:lnTo>
                <a:close/>
              </a:path>
            </a:pathLst>
          </a:custGeom>
        </p:spPr>
      </p:pic>
      <p:pic>
        <p:nvPicPr>
          <p:cNvPr id="11" name="図 10" descr="飛行機が空を飛んでいる&#10;&#10;自動的に生成された説明">
            <a:extLst>
              <a:ext uri="{FF2B5EF4-FFF2-40B4-BE49-F238E27FC236}">
                <a16:creationId xmlns:a16="http://schemas.microsoft.com/office/drawing/2014/main" id="{7E48CD7C-A6EC-43BD-B501-FF44B8A8D3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2" r="26095" b="2"/>
          <a:stretch/>
        </p:blipFill>
        <p:spPr>
          <a:xfrm>
            <a:off x="8653074" y="-2"/>
            <a:ext cx="3538926" cy="4290182"/>
          </a:xfrm>
          <a:custGeom>
            <a:avLst/>
            <a:gdLst/>
            <a:ahLst/>
            <a:cxnLst/>
            <a:rect l="l" t="t" r="r" b="b"/>
            <a:pathLst>
              <a:path w="3538926" h="4290182">
                <a:moveTo>
                  <a:pt x="1370437" y="0"/>
                </a:moveTo>
                <a:lnTo>
                  <a:pt x="3538926" y="0"/>
                </a:lnTo>
                <a:lnTo>
                  <a:pt x="3538926" y="4256362"/>
                </a:lnTo>
                <a:lnTo>
                  <a:pt x="3455334" y="4273195"/>
                </a:lnTo>
                <a:cubicBezTo>
                  <a:pt x="3401009" y="4281478"/>
                  <a:pt x="3346052" y="4287025"/>
                  <a:pt x="3290337" y="4289244"/>
                </a:cubicBezTo>
                <a:cubicBezTo>
                  <a:pt x="3106332" y="4296285"/>
                  <a:pt x="1510274" y="4289552"/>
                  <a:pt x="861903" y="3282295"/>
                </a:cubicBezTo>
                <a:cubicBezTo>
                  <a:pt x="849470" y="3277397"/>
                  <a:pt x="835485" y="3264542"/>
                  <a:pt x="831133" y="3252299"/>
                </a:cubicBezTo>
                <a:cubicBezTo>
                  <a:pt x="810307" y="3195065"/>
                  <a:pt x="759333" y="3170274"/>
                  <a:pt x="713332" y="3139362"/>
                </a:cubicBezTo>
                <a:cubicBezTo>
                  <a:pt x="672925" y="3112122"/>
                  <a:pt x="630030" y="3083658"/>
                  <a:pt x="613246" y="3037747"/>
                </a:cubicBezTo>
                <a:cubicBezTo>
                  <a:pt x="591178" y="2976535"/>
                  <a:pt x="653963" y="3026730"/>
                  <a:pt x="665465" y="3003469"/>
                </a:cubicBezTo>
                <a:cubicBezTo>
                  <a:pt x="641532" y="2971640"/>
                  <a:pt x="604543" y="2942562"/>
                  <a:pt x="594908" y="2906447"/>
                </a:cubicBezTo>
                <a:cubicBezTo>
                  <a:pt x="559787" y="2776063"/>
                  <a:pt x="483946" y="2681183"/>
                  <a:pt x="370497" y="2607422"/>
                </a:cubicBezTo>
                <a:cubicBezTo>
                  <a:pt x="337860" y="2586304"/>
                  <a:pt x="316415" y="2547739"/>
                  <a:pt x="271969" y="2541620"/>
                </a:cubicBezTo>
                <a:cubicBezTo>
                  <a:pt x="173127" y="2528152"/>
                  <a:pt x="204209" y="2422866"/>
                  <a:pt x="151990" y="2376038"/>
                </a:cubicBezTo>
                <a:cubicBezTo>
                  <a:pt x="142044" y="2367161"/>
                  <a:pt x="133031" y="2349717"/>
                  <a:pt x="134895" y="2337782"/>
                </a:cubicBezTo>
                <a:cubicBezTo>
                  <a:pt x="137691" y="2320639"/>
                  <a:pt x="149504" y="2304419"/>
                  <a:pt x="159450" y="2289115"/>
                </a:cubicBezTo>
                <a:cubicBezTo>
                  <a:pt x="169707" y="2273813"/>
                  <a:pt x="185247" y="2260344"/>
                  <a:pt x="177788" y="2240145"/>
                </a:cubicBezTo>
                <a:cubicBezTo>
                  <a:pt x="174683" y="2231882"/>
                  <a:pt x="176855" y="2203112"/>
                  <a:pt x="153855" y="2225759"/>
                </a:cubicBezTo>
                <a:cubicBezTo>
                  <a:pt x="90759" y="2287892"/>
                  <a:pt x="54081" y="2229129"/>
                  <a:pt x="0" y="2200970"/>
                </a:cubicBezTo>
                <a:cubicBezTo>
                  <a:pt x="43514" y="2171892"/>
                  <a:pt x="82677" y="2151388"/>
                  <a:pt x="89205" y="2107927"/>
                </a:cubicBezTo>
                <a:cubicBezTo>
                  <a:pt x="102570" y="2018249"/>
                  <a:pt x="159758" y="1977237"/>
                  <a:pt x="246479" y="1969279"/>
                </a:cubicBezTo>
                <a:cubicBezTo>
                  <a:pt x="214465" y="1882663"/>
                  <a:pt x="214465" y="1882663"/>
                  <a:pt x="317968" y="1870725"/>
                </a:cubicBezTo>
                <a:cubicBezTo>
                  <a:pt x="278183" y="1815635"/>
                  <a:pt x="278183" y="1801556"/>
                  <a:pt x="326361" y="1782580"/>
                </a:cubicBezTo>
                <a:cubicBezTo>
                  <a:pt x="372673" y="1764521"/>
                  <a:pt x="423957" y="1758400"/>
                  <a:pt x="466852" y="1730550"/>
                </a:cubicBezTo>
                <a:cubicBezTo>
                  <a:pt x="427377" y="1660155"/>
                  <a:pt x="416187" y="1578436"/>
                  <a:pt x="334753" y="1544155"/>
                </a:cubicBezTo>
                <a:cubicBezTo>
                  <a:pt x="322010" y="1538952"/>
                  <a:pt x="313307" y="1517834"/>
                  <a:pt x="321386" y="1505592"/>
                </a:cubicBezTo>
                <a:cubicBezTo>
                  <a:pt x="350915" y="1461214"/>
                  <a:pt x="308644" y="1377045"/>
                  <a:pt x="400645" y="1367557"/>
                </a:cubicBezTo>
                <a:cubicBezTo>
                  <a:pt x="412147" y="1366640"/>
                  <a:pt x="422716" y="1357456"/>
                  <a:pt x="413701" y="1345520"/>
                </a:cubicBezTo>
                <a:cubicBezTo>
                  <a:pt x="382618" y="1303896"/>
                  <a:pt x="420228" y="1306649"/>
                  <a:pt x="442916" y="1301447"/>
                </a:cubicBezTo>
                <a:cubicBezTo>
                  <a:pt x="470270" y="1295021"/>
                  <a:pt x="501352" y="1313384"/>
                  <a:pt x="526840" y="1290735"/>
                </a:cubicBezTo>
                <a:cubicBezTo>
                  <a:pt x="520932" y="1266862"/>
                  <a:pt x="498866" y="1267167"/>
                  <a:pt x="483325" y="1259517"/>
                </a:cubicBezTo>
                <a:cubicBezTo>
                  <a:pt x="437945" y="1237479"/>
                  <a:pt x="400956" y="1211159"/>
                  <a:pt x="398780" y="1153924"/>
                </a:cubicBezTo>
                <a:cubicBezTo>
                  <a:pt x="397228" y="1107708"/>
                  <a:pt x="392254" y="1067003"/>
                  <a:pt x="455041" y="1052922"/>
                </a:cubicBezTo>
                <a:cubicBezTo>
                  <a:pt x="481149" y="1047106"/>
                  <a:pt x="473687" y="1013747"/>
                  <a:pt x="458768" y="997218"/>
                </a:cubicBezTo>
                <a:cubicBezTo>
                  <a:pt x="432038" y="967837"/>
                  <a:pt x="409972" y="928661"/>
                  <a:pt x="363968" y="925907"/>
                </a:cubicBezTo>
                <a:cubicBezTo>
                  <a:pt x="335995" y="924071"/>
                  <a:pt x="314548" y="911826"/>
                  <a:pt x="292481" y="897749"/>
                </a:cubicBezTo>
                <a:cubicBezTo>
                  <a:pt x="276630" y="887646"/>
                  <a:pt x="257670" y="879078"/>
                  <a:pt x="259533" y="857348"/>
                </a:cubicBezTo>
                <a:cubicBezTo>
                  <a:pt x="261399" y="836535"/>
                  <a:pt x="279736" y="827966"/>
                  <a:pt x="298387" y="823681"/>
                </a:cubicBezTo>
                <a:cubicBezTo>
                  <a:pt x="360552" y="809909"/>
                  <a:pt x="418983" y="789708"/>
                  <a:pt x="470893" y="743493"/>
                </a:cubicBezTo>
                <a:cubicBezTo>
                  <a:pt x="436390" y="719007"/>
                  <a:pt x="403444" y="701256"/>
                  <a:pt x="377957" y="676463"/>
                </a:cubicBezTo>
                <a:cubicBezTo>
                  <a:pt x="316415" y="616477"/>
                  <a:pt x="837660" y="427634"/>
                  <a:pt x="863768" y="360299"/>
                </a:cubicBezTo>
                <a:cubicBezTo>
                  <a:pt x="871849" y="339488"/>
                  <a:pt x="899511" y="318064"/>
                  <a:pt x="922515" y="311942"/>
                </a:cubicBezTo>
                <a:cubicBezTo>
                  <a:pt x="1030367" y="283171"/>
                  <a:pt x="1123922" y="218591"/>
                  <a:pt x="1234265" y="194718"/>
                </a:cubicBezTo>
                <a:cubicBezTo>
                  <a:pt x="1338390" y="172070"/>
                  <a:pt x="1440960" y="141768"/>
                  <a:pt x="1555030" y="111776"/>
                </a:cubicBezTo>
                <a:cubicBezTo>
                  <a:pt x="1520063" y="74130"/>
                  <a:pt x="1471575" y="57526"/>
                  <a:pt x="1428216" y="36752"/>
                </a:cubicBezTo>
                <a:close/>
              </a:path>
            </a:pathLst>
          </a:cu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E371186-9263-4A25-AFFC-4F9BC8E71708}"/>
              </a:ext>
            </a:extLst>
          </p:cNvPr>
          <p:cNvSpPr txBox="1"/>
          <p:nvPr/>
        </p:nvSpPr>
        <p:spPr>
          <a:xfrm>
            <a:off x="6228223" y="172643"/>
            <a:ext cx="4002471" cy="7431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4800" b="1" kern="1200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飛行機の速さ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3EF1174-1863-4C94-BD57-4888E56F78F4}"/>
              </a:ext>
            </a:extLst>
          </p:cNvPr>
          <p:cNvSpPr txBox="1"/>
          <p:nvPr/>
        </p:nvSpPr>
        <p:spPr>
          <a:xfrm>
            <a:off x="1067413" y="895570"/>
            <a:ext cx="2809004" cy="7431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4800" b="1" kern="1200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音の速さ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23B5FCD-C8D3-435A-B488-BEC640DC4B76}"/>
              </a:ext>
            </a:extLst>
          </p:cNvPr>
          <p:cNvSpPr txBox="1"/>
          <p:nvPr/>
        </p:nvSpPr>
        <p:spPr>
          <a:xfrm>
            <a:off x="981380" y="1622021"/>
            <a:ext cx="3125852" cy="7431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4800" b="1" kern="1200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秒速</a:t>
            </a:r>
            <a:r>
              <a:rPr kumimoji="1" lang="en-US" altLang="ja-JP" sz="4800" b="1" kern="1200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340</a:t>
            </a:r>
            <a:r>
              <a:rPr kumimoji="1" lang="ja-JP" altLang="en-US" sz="4800" b="1" kern="1200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ｍ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C26B6D8-5CFF-40EF-983F-F73AFC6CCCF7}"/>
              </a:ext>
            </a:extLst>
          </p:cNvPr>
          <p:cNvSpPr txBox="1"/>
          <p:nvPr/>
        </p:nvSpPr>
        <p:spPr>
          <a:xfrm>
            <a:off x="6651838" y="895570"/>
            <a:ext cx="4002471" cy="7431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4800" b="1" kern="12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時速</a:t>
            </a:r>
            <a:r>
              <a:rPr kumimoji="1" lang="en-US" altLang="ja-JP" sz="4800" b="1" kern="12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1080</a:t>
            </a:r>
            <a:r>
              <a:rPr kumimoji="1" lang="ja-JP" altLang="en-US" sz="4800" b="1" kern="12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ｍ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AF0E692-42B4-4025-BF4B-C69513641B8E}"/>
              </a:ext>
            </a:extLst>
          </p:cNvPr>
          <p:cNvSpPr txBox="1"/>
          <p:nvPr/>
        </p:nvSpPr>
        <p:spPr>
          <a:xfrm>
            <a:off x="225249" y="106804"/>
            <a:ext cx="4927322" cy="7431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ja-JP" altLang="en-US" sz="4800" b="1" dirty="0"/>
              <a:t>どっちが速い？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D4A62EF-FFCF-4E14-9C01-87971E22ABCD}"/>
              </a:ext>
            </a:extLst>
          </p:cNvPr>
          <p:cNvSpPr txBox="1"/>
          <p:nvPr/>
        </p:nvSpPr>
        <p:spPr>
          <a:xfrm>
            <a:off x="2209674" y="3259750"/>
            <a:ext cx="3031438" cy="7431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kern="12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1224km</a:t>
            </a:r>
            <a:endParaRPr kumimoji="1" lang="ja-JP" altLang="en-US" sz="6000" kern="1200" dirty="0">
              <a:solidFill>
                <a:srgbClr val="FF00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  <a:cs typeface="+mj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1D89EA2-1F5C-45E4-866F-1E347C2D7A51}"/>
              </a:ext>
            </a:extLst>
          </p:cNvPr>
          <p:cNvSpPr txBox="1"/>
          <p:nvPr/>
        </p:nvSpPr>
        <p:spPr>
          <a:xfrm>
            <a:off x="590366" y="2993065"/>
            <a:ext cx="2047545" cy="10098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6000" kern="12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時速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A316E34-7D40-4B52-A7D0-0D51767E3C4B}"/>
              </a:ext>
            </a:extLst>
          </p:cNvPr>
          <p:cNvSpPr txBox="1"/>
          <p:nvPr/>
        </p:nvSpPr>
        <p:spPr>
          <a:xfrm>
            <a:off x="1013981" y="2394107"/>
            <a:ext cx="3468492" cy="7431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6000" kern="1200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音の速さ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4C5020D-9BD2-4CBB-BD50-D6780F08975F}"/>
              </a:ext>
            </a:extLst>
          </p:cNvPr>
          <p:cNvSpPr txBox="1"/>
          <p:nvPr/>
        </p:nvSpPr>
        <p:spPr>
          <a:xfrm>
            <a:off x="4270830" y="2472676"/>
            <a:ext cx="5397388" cy="7431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4400" kern="1200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音の速さ</a:t>
            </a:r>
            <a:r>
              <a:rPr lang="ja-JP" altLang="en-US" sz="44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の方が速い</a:t>
            </a:r>
            <a:endParaRPr kumimoji="1" lang="ja-JP" altLang="en-US" sz="4400" kern="1200" dirty="0">
              <a:solidFill>
                <a:schemeClr val="tx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  <a:cs typeface="+mj-cs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304F3AA-D63B-46D1-8737-D22B33FAF770}"/>
              </a:ext>
            </a:extLst>
          </p:cNvPr>
          <p:cNvSpPr txBox="1"/>
          <p:nvPr/>
        </p:nvSpPr>
        <p:spPr>
          <a:xfrm>
            <a:off x="3085329" y="5346174"/>
            <a:ext cx="7568980" cy="7431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4400" kern="1200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音速のことをマッハという</a:t>
            </a:r>
            <a:endParaRPr kumimoji="1" lang="en-US" altLang="ja-JP" sz="4400" kern="1200" dirty="0">
              <a:solidFill>
                <a:schemeClr val="tx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44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マッハ２とは，音速の</a:t>
            </a:r>
            <a:r>
              <a:rPr lang="en-US" altLang="ja-JP" sz="44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2</a:t>
            </a:r>
            <a:r>
              <a:rPr lang="ja-JP" altLang="en-US" sz="44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倍のスピード　時速</a:t>
            </a:r>
            <a:r>
              <a:rPr lang="en-US" altLang="ja-JP" sz="44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1224km×</a:t>
            </a:r>
            <a:r>
              <a:rPr lang="ja-JP" altLang="en-US" sz="44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２</a:t>
            </a:r>
            <a:endParaRPr kumimoji="1" lang="en-US" altLang="ja-JP" sz="4400" kern="1200" dirty="0">
              <a:solidFill>
                <a:schemeClr val="tx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  <a:cs typeface="+mj-cs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0E74D0B-0DF8-4557-992E-09796133448B}"/>
              </a:ext>
            </a:extLst>
          </p:cNvPr>
          <p:cNvSpPr txBox="1"/>
          <p:nvPr/>
        </p:nvSpPr>
        <p:spPr>
          <a:xfrm>
            <a:off x="4836363" y="3215807"/>
            <a:ext cx="3128337" cy="7431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4400" kern="1200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＝マッハ</a:t>
            </a:r>
            <a:r>
              <a:rPr kumimoji="1" lang="en-US" altLang="ja-JP" sz="4400" kern="1200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8472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B4F12F6-B346-4645-8275-5C2914D6450E}"/>
              </a:ext>
            </a:extLst>
          </p:cNvPr>
          <p:cNvSpPr txBox="1"/>
          <p:nvPr/>
        </p:nvSpPr>
        <p:spPr>
          <a:xfrm>
            <a:off x="6393543" y="1904826"/>
            <a:ext cx="2946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時速を分速に</a:t>
            </a:r>
            <a:endParaRPr kumimoji="1" lang="ja-JP" altLang="en-US" sz="20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81927EF-6644-42D6-9397-36BAA3980D0D}"/>
              </a:ext>
            </a:extLst>
          </p:cNvPr>
          <p:cNvSpPr txBox="1"/>
          <p:nvPr/>
        </p:nvSpPr>
        <p:spPr>
          <a:xfrm>
            <a:off x="586786" y="933898"/>
            <a:ext cx="2477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１秒間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5C3E467-127E-4D32-AC98-A19F65299E33}"/>
              </a:ext>
            </a:extLst>
          </p:cNvPr>
          <p:cNvSpPr txBox="1"/>
          <p:nvPr/>
        </p:nvSpPr>
        <p:spPr>
          <a:xfrm>
            <a:off x="4702850" y="933897"/>
            <a:ext cx="2585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１分間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8D1855C-56C9-4220-A073-3EAF717EEE74}"/>
              </a:ext>
            </a:extLst>
          </p:cNvPr>
          <p:cNvSpPr txBox="1"/>
          <p:nvPr/>
        </p:nvSpPr>
        <p:spPr>
          <a:xfrm>
            <a:off x="8926254" y="933896"/>
            <a:ext cx="2585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１時間</a:t>
            </a:r>
          </a:p>
        </p:txBody>
      </p:sp>
      <p:sp>
        <p:nvSpPr>
          <p:cNvPr id="3" name="矢印: 右 2">
            <a:extLst>
              <a:ext uri="{FF2B5EF4-FFF2-40B4-BE49-F238E27FC236}">
                <a16:creationId xmlns:a16="http://schemas.microsoft.com/office/drawing/2014/main" id="{32A81D41-F388-4324-A4DF-11026A749C14}"/>
              </a:ext>
            </a:extLst>
          </p:cNvPr>
          <p:cNvSpPr/>
          <p:nvPr/>
        </p:nvSpPr>
        <p:spPr>
          <a:xfrm rot="10800000">
            <a:off x="3393693" y="119941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65EB6EA5-9706-46C9-9697-2328436E5C0B}"/>
              </a:ext>
            </a:extLst>
          </p:cNvPr>
          <p:cNvSpPr/>
          <p:nvPr/>
        </p:nvSpPr>
        <p:spPr>
          <a:xfrm rot="10800000">
            <a:off x="7528278" y="119941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79642B0C-D4C4-4084-A04B-D88307262791}"/>
              </a:ext>
            </a:extLst>
          </p:cNvPr>
          <p:cNvSpPr/>
          <p:nvPr/>
        </p:nvSpPr>
        <p:spPr>
          <a:xfrm rot="10800000">
            <a:off x="3282181" y="4010124"/>
            <a:ext cx="7933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58C7CF4A-6586-476E-BD6C-C9335FF372D2}"/>
              </a:ext>
            </a:extLst>
          </p:cNvPr>
          <p:cNvSpPr/>
          <p:nvPr/>
        </p:nvSpPr>
        <p:spPr>
          <a:xfrm rot="10800000">
            <a:off x="7623877" y="4004287"/>
            <a:ext cx="7933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9B6F4E4-A087-4209-8A6D-BD12F07DE5C2}"/>
              </a:ext>
            </a:extLst>
          </p:cNvPr>
          <p:cNvSpPr txBox="1"/>
          <p:nvPr/>
        </p:nvSpPr>
        <p:spPr>
          <a:xfrm>
            <a:off x="2898094" y="216708"/>
            <a:ext cx="1903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/>
              <a:t>÷60</a:t>
            </a:r>
            <a:r>
              <a:rPr kumimoji="1" lang="ja-JP" altLang="en-US" sz="6000" b="1" dirty="0"/>
              <a:t>　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39B1456-3935-4E95-944A-EDFFE328F135}"/>
              </a:ext>
            </a:extLst>
          </p:cNvPr>
          <p:cNvSpPr txBox="1"/>
          <p:nvPr/>
        </p:nvSpPr>
        <p:spPr>
          <a:xfrm>
            <a:off x="7081273" y="200228"/>
            <a:ext cx="1903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/>
              <a:t>÷60</a:t>
            </a:r>
            <a:r>
              <a:rPr kumimoji="1" lang="ja-JP" altLang="en-US" sz="6000" b="1" dirty="0"/>
              <a:t>　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A4452B4-1285-408F-B0E5-7B4E565F4AA3}"/>
              </a:ext>
            </a:extLst>
          </p:cNvPr>
          <p:cNvSpPr txBox="1"/>
          <p:nvPr/>
        </p:nvSpPr>
        <p:spPr>
          <a:xfrm>
            <a:off x="3037000" y="3220597"/>
            <a:ext cx="1764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÷60</a:t>
            </a:r>
            <a:r>
              <a:rPr kumimoji="1" lang="ja-JP" altLang="en-US" sz="4800" b="1" dirty="0"/>
              <a:t>　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9C7D242-9553-4928-943C-FDC8E522980B}"/>
              </a:ext>
            </a:extLst>
          </p:cNvPr>
          <p:cNvSpPr txBox="1"/>
          <p:nvPr/>
        </p:nvSpPr>
        <p:spPr>
          <a:xfrm>
            <a:off x="6575999" y="3176894"/>
            <a:ext cx="1903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÷60</a:t>
            </a:r>
            <a:r>
              <a:rPr kumimoji="1" lang="ja-JP" altLang="en-US" sz="4800" b="1" dirty="0"/>
              <a:t>　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0FC4B6C-EF96-49EF-806F-9E42E0C84DB7}"/>
              </a:ext>
            </a:extLst>
          </p:cNvPr>
          <p:cNvSpPr txBox="1"/>
          <p:nvPr/>
        </p:nvSpPr>
        <p:spPr>
          <a:xfrm>
            <a:off x="4165631" y="3863685"/>
            <a:ext cx="26328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分</a:t>
            </a:r>
            <a:r>
              <a:rPr lang="ja-JP" altLang="en-US" sz="4400" b="1" dirty="0"/>
              <a:t>速</a:t>
            </a:r>
            <a:r>
              <a:rPr kumimoji="1" lang="en-US" altLang="ja-JP" sz="4400" b="1" dirty="0"/>
              <a:t>18</a:t>
            </a:r>
            <a:r>
              <a:rPr kumimoji="1" lang="ja-JP" altLang="en-US" sz="4400" b="1" dirty="0"/>
              <a:t>㎞　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0FA5C40-320F-4500-BE65-F3D2AE37BAD1}"/>
              </a:ext>
            </a:extLst>
          </p:cNvPr>
          <p:cNvSpPr txBox="1"/>
          <p:nvPr/>
        </p:nvSpPr>
        <p:spPr>
          <a:xfrm>
            <a:off x="424370" y="3901614"/>
            <a:ext cx="30238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秒速</a:t>
            </a:r>
            <a:r>
              <a:rPr kumimoji="1" lang="en-US" altLang="ja-JP" sz="4400" b="1" dirty="0"/>
              <a:t>300m</a:t>
            </a:r>
            <a:r>
              <a:rPr kumimoji="1" lang="ja-JP" altLang="en-US" sz="4400" b="1" dirty="0"/>
              <a:t>　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1E93A0B-B02A-404B-8FC4-E4F2C5AACAC2}"/>
              </a:ext>
            </a:extLst>
          </p:cNvPr>
          <p:cNvSpPr txBox="1"/>
          <p:nvPr/>
        </p:nvSpPr>
        <p:spPr>
          <a:xfrm>
            <a:off x="8589342" y="3878993"/>
            <a:ext cx="32597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時速</a:t>
            </a:r>
            <a:r>
              <a:rPr kumimoji="1" lang="en-US" altLang="ja-JP" sz="4400" b="1" dirty="0"/>
              <a:t>1080</a:t>
            </a:r>
            <a:r>
              <a:rPr kumimoji="1" lang="ja-JP" altLang="en-US" sz="4400" b="1" dirty="0"/>
              <a:t>㎞　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B66AE01-82DC-E3BB-1E38-41AABDB5A61D}"/>
              </a:ext>
            </a:extLst>
          </p:cNvPr>
          <p:cNvSpPr txBox="1"/>
          <p:nvPr/>
        </p:nvSpPr>
        <p:spPr>
          <a:xfrm>
            <a:off x="8226697" y="3164569"/>
            <a:ext cx="4002471" cy="7431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4400" b="1" kern="1200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飛行機の速さ</a:t>
            </a:r>
          </a:p>
        </p:txBody>
      </p:sp>
      <p:sp>
        <p:nvSpPr>
          <p:cNvPr id="7" name="矢印: 下カーブ 6">
            <a:extLst>
              <a:ext uri="{FF2B5EF4-FFF2-40B4-BE49-F238E27FC236}">
                <a16:creationId xmlns:a16="http://schemas.microsoft.com/office/drawing/2014/main" id="{AD675A84-DB92-1355-672D-FCC2ED0A1A24}"/>
              </a:ext>
            </a:extLst>
          </p:cNvPr>
          <p:cNvSpPr/>
          <p:nvPr/>
        </p:nvSpPr>
        <p:spPr>
          <a:xfrm flipH="1" flipV="1">
            <a:off x="2412593" y="4718476"/>
            <a:ext cx="6735292" cy="940113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B54928D-5E9C-702E-7526-52F2798AF603}"/>
              </a:ext>
            </a:extLst>
          </p:cNvPr>
          <p:cNvSpPr txBox="1"/>
          <p:nvPr/>
        </p:nvSpPr>
        <p:spPr>
          <a:xfrm>
            <a:off x="4702850" y="4939602"/>
            <a:ext cx="2921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÷3600</a:t>
            </a:r>
            <a:r>
              <a:rPr kumimoji="1" lang="ja-JP" altLang="en-US" sz="4800" b="1" dirty="0"/>
              <a:t>　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7412BC5-F8D5-306F-842A-F1751A08FAA5}"/>
              </a:ext>
            </a:extLst>
          </p:cNvPr>
          <p:cNvSpPr txBox="1"/>
          <p:nvPr/>
        </p:nvSpPr>
        <p:spPr>
          <a:xfrm>
            <a:off x="2327430" y="1891908"/>
            <a:ext cx="2946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分速を秒速に</a:t>
            </a:r>
            <a:endParaRPr kumimoji="1" lang="ja-JP" altLang="en-US" sz="20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0F5CB3A-43BF-7971-0851-4DB6C362F45E}"/>
              </a:ext>
            </a:extLst>
          </p:cNvPr>
          <p:cNvSpPr txBox="1"/>
          <p:nvPr/>
        </p:nvSpPr>
        <p:spPr>
          <a:xfrm>
            <a:off x="4457173" y="5770599"/>
            <a:ext cx="3491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時速を秒速に</a:t>
            </a:r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0657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/>
      <p:bldP spid="11" grpId="0"/>
      <p:bldP spid="3" grpId="0" animBg="1"/>
      <p:bldP spid="12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4" grpId="0"/>
      <p:bldP spid="7" grpId="0" animBg="1"/>
      <p:bldP spid="8" grpId="0"/>
      <p:bldP spid="9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ACC5E27-DEBC-471A-BB35-F4386DC3D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7" y="214468"/>
            <a:ext cx="12066656" cy="6041790"/>
          </a:xfrm>
          <a:prstGeom prst="rect">
            <a:avLst/>
          </a:prstGeom>
        </p:spPr>
      </p:pic>
      <p:sp>
        <p:nvSpPr>
          <p:cNvPr id="20" name="矢印: 左 19">
            <a:extLst>
              <a:ext uri="{FF2B5EF4-FFF2-40B4-BE49-F238E27FC236}">
                <a16:creationId xmlns:a16="http://schemas.microsoft.com/office/drawing/2014/main" id="{AD5A4F21-2D26-4878-A03B-50B7F635412C}"/>
              </a:ext>
            </a:extLst>
          </p:cNvPr>
          <p:cNvSpPr/>
          <p:nvPr/>
        </p:nvSpPr>
        <p:spPr>
          <a:xfrm>
            <a:off x="5751635" y="1776244"/>
            <a:ext cx="656619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矢印: 左 20">
            <a:extLst>
              <a:ext uri="{FF2B5EF4-FFF2-40B4-BE49-F238E27FC236}">
                <a16:creationId xmlns:a16="http://schemas.microsoft.com/office/drawing/2014/main" id="{4A8EE4B7-FB28-4B68-A8E8-E47CF06B27B1}"/>
              </a:ext>
            </a:extLst>
          </p:cNvPr>
          <p:cNvSpPr/>
          <p:nvPr/>
        </p:nvSpPr>
        <p:spPr>
          <a:xfrm>
            <a:off x="8604144" y="1848098"/>
            <a:ext cx="656619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4A48F1C8-628D-4C53-A0E1-6CA8B7FE4D53}"/>
              </a:ext>
            </a:extLst>
          </p:cNvPr>
          <p:cNvSpPr/>
          <p:nvPr/>
        </p:nvSpPr>
        <p:spPr>
          <a:xfrm>
            <a:off x="415512" y="2521331"/>
            <a:ext cx="11159716" cy="3244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BA91F84-785F-4E75-9058-1543A95ED3A7}"/>
              </a:ext>
            </a:extLst>
          </p:cNvPr>
          <p:cNvSpPr txBox="1"/>
          <p:nvPr/>
        </p:nvSpPr>
        <p:spPr>
          <a:xfrm>
            <a:off x="7996067" y="2329336"/>
            <a:ext cx="223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÷60</a:t>
            </a:r>
            <a:r>
              <a:rPr kumimoji="1" lang="ja-JP" altLang="en-US" sz="4800" b="1" dirty="0"/>
              <a:t>　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3A749DB-02DB-4A7E-9F47-93FE94084EFC}"/>
              </a:ext>
            </a:extLst>
          </p:cNvPr>
          <p:cNvSpPr txBox="1"/>
          <p:nvPr/>
        </p:nvSpPr>
        <p:spPr>
          <a:xfrm>
            <a:off x="5165872" y="2299804"/>
            <a:ext cx="2097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÷60</a:t>
            </a:r>
            <a:r>
              <a:rPr kumimoji="1" lang="ja-JP" altLang="en-US" sz="4800" b="1" dirty="0"/>
              <a:t>　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E060528E-DD84-4F48-AB22-0C65C170DB2B}"/>
              </a:ext>
            </a:extLst>
          </p:cNvPr>
          <p:cNvSpPr/>
          <p:nvPr/>
        </p:nvSpPr>
        <p:spPr>
          <a:xfrm>
            <a:off x="350294" y="228527"/>
            <a:ext cx="11159716" cy="1037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矢印: 下カーブ 10">
            <a:extLst>
              <a:ext uri="{FF2B5EF4-FFF2-40B4-BE49-F238E27FC236}">
                <a16:creationId xmlns:a16="http://schemas.microsoft.com/office/drawing/2014/main" id="{FE91EA7F-CAF4-49EB-A6F6-4708CE6C6564}"/>
              </a:ext>
            </a:extLst>
          </p:cNvPr>
          <p:cNvSpPr/>
          <p:nvPr/>
        </p:nvSpPr>
        <p:spPr>
          <a:xfrm>
            <a:off x="4537455" y="795119"/>
            <a:ext cx="2510017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矢印: 下カーブ 11">
            <a:extLst>
              <a:ext uri="{FF2B5EF4-FFF2-40B4-BE49-F238E27FC236}">
                <a16:creationId xmlns:a16="http://schemas.microsoft.com/office/drawing/2014/main" id="{009616F4-2041-4675-AEE5-38815AA1378F}"/>
              </a:ext>
            </a:extLst>
          </p:cNvPr>
          <p:cNvSpPr/>
          <p:nvPr/>
        </p:nvSpPr>
        <p:spPr>
          <a:xfrm>
            <a:off x="7417328" y="795119"/>
            <a:ext cx="2486406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9A32828-E9F5-497C-BF0F-1861E036C517}"/>
              </a:ext>
            </a:extLst>
          </p:cNvPr>
          <p:cNvSpPr txBox="1"/>
          <p:nvPr/>
        </p:nvSpPr>
        <p:spPr>
          <a:xfrm>
            <a:off x="4814047" y="118941"/>
            <a:ext cx="223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×60</a:t>
            </a:r>
            <a:r>
              <a:rPr kumimoji="1" lang="ja-JP" altLang="en-US" sz="4800" b="1" dirty="0"/>
              <a:t>　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C3266B4-932A-4C66-97C7-C32CD9B2C02C}"/>
              </a:ext>
            </a:extLst>
          </p:cNvPr>
          <p:cNvSpPr txBox="1"/>
          <p:nvPr/>
        </p:nvSpPr>
        <p:spPr>
          <a:xfrm>
            <a:off x="7618361" y="159697"/>
            <a:ext cx="223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×60</a:t>
            </a:r>
            <a:r>
              <a:rPr kumimoji="1" lang="ja-JP" altLang="en-US" sz="4800" b="1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136680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17" grpId="0"/>
      <p:bldP spid="19" grpId="0"/>
      <p:bldP spid="11" grpId="0" animBg="1"/>
      <p:bldP spid="12" grpId="0" animBg="1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ACC5E27-DEBC-471A-BB35-F4386DC3D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18" y="708660"/>
            <a:ext cx="10866120" cy="544068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0538ACA-C0F6-428B-8738-575CCBFB9F7B}"/>
              </a:ext>
            </a:extLst>
          </p:cNvPr>
          <p:cNvSpPr txBox="1"/>
          <p:nvPr/>
        </p:nvSpPr>
        <p:spPr>
          <a:xfrm>
            <a:off x="6253639" y="2825591"/>
            <a:ext cx="1903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solidFill>
                  <a:srgbClr val="FF0000"/>
                </a:solidFill>
              </a:rPr>
              <a:t>600</a:t>
            </a:r>
            <a:r>
              <a:rPr kumimoji="1" lang="ja-JP" altLang="en-US" sz="5400" b="1" dirty="0">
                <a:solidFill>
                  <a:srgbClr val="FF0000"/>
                </a:solidFill>
              </a:rPr>
              <a:t>　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FDDA8ED-DF0C-4164-B8FC-207C34AFFC2C}"/>
              </a:ext>
            </a:extLst>
          </p:cNvPr>
          <p:cNvSpPr txBox="1"/>
          <p:nvPr/>
        </p:nvSpPr>
        <p:spPr>
          <a:xfrm>
            <a:off x="3892477" y="2825591"/>
            <a:ext cx="1303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solidFill>
                  <a:srgbClr val="FF0000"/>
                </a:solidFill>
              </a:rPr>
              <a:t>10</a:t>
            </a:r>
            <a:r>
              <a:rPr kumimoji="1" lang="ja-JP" altLang="en-US" sz="5400" b="1" dirty="0">
                <a:solidFill>
                  <a:srgbClr val="FF0000"/>
                </a:solidFill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29AC011-84C9-4B66-BC21-AD83DA8EA01E}"/>
              </a:ext>
            </a:extLst>
          </p:cNvPr>
          <p:cNvSpPr txBox="1"/>
          <p:nvPr/>
        </p:nvSpPr>
        <p:spPr>
          <a:xfrm>
            <a:off x="8744174" y="3841253"/>
            <a:ext cx="1163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solidFill>
                  <a:srgbClr val="FF0000"/>
                </a:solidFill>
              </a:rPr>
              <a:t>54</a:t>
            </a:r>
            <a:r>
              <a:rPr kumimoji="1" lang="ja-JP" altLang="en-US" sz="6000" b="1" dirty="0">
                <a:solidFill>
                  <a:srgbClr val="FF0000"/>
                </a:solidFill>
              </a:rPr>
              <a:t>　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4B9CA1C-4199-4639-96DD-3F8DE8FDAD20}"/>
              </a:ext>
            </a:extLst>
          </p:cNvPr>
          <p:cNvSpPr txBox="1"/>
          <p:nvPr/>
        </p:nvSpPr>
        <p:spPr>
          <a:xfrm>
            <a:off x="3892477" y="3841254"/>
            <a:ext cx="1303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solidFill>
                  <a:srgbClr val="FF0000"/>
                </a:solidFill>
              </a:rPr>
              <a:t>15</a:t>
            </a:r>
            <a:r>
              <a:rPr kumimoji="1" lang="ja-JP" altLang="en-US" sz="6000" b="1" dirty="0">
                <a:solidFill>
                  <a:srgbClr val="FF0000"/>
                </a:solidFill>
              </a:rPr>
              <a:t>　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57F1F3D-D48A-40FC-AF52-E1610EF1174F}"/>
              </a:ext>
            </a:extLst>
          </p:cNvPr>
          <p:cNvSpPr txBox="1"/>
          <p:nvPr/>
        </p:nvSpPr>
        <p:spPr>
          <a:xfrm>
            <a:off x="6263415" y="4856916"/>
            <a:ext cx="1163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solidFill>
                  <a:srgbClr val="FF0000"/>
                </a:solidFill>
              </a:rPr>
              <a:t>15</a:t>
            </a:r>
            <a:r>
              <a:rPr kumimoji="1" lang="ja-JP" altLang="en-US" sz="6000" b="1" dirty="0">
                <a:solidFill>
                  <a:srgbClr val="FF0000"/>
                </a:solidFill>
              </a:rPr>
              <a:t>　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FE134D8-5EFF-47B5-A7BF-C1190D332CC8}"/>
              </a:ext>
            </a:extLst>
          </p:cNvPr>
          <p:cNvSpPr txBox="1"/>
          <p:nvPr/>
        </p:nvSpPr>
        <p:spPr>
          <a:xfrm>
            <a:off x="8395222" y="4856915"/>
            <a:ext cx="1641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solidFill>
                  <a:srgbClr val="FF0000"/>
                </a:solidFill>
              </a:rPr>
              <a:t>900</a:t>
            </a:r>
            <a:r>
              <a:rPr kumimoji="1" lang="ja-JP" altLang="en-US" sz="6000" b="1" dirty="0">
                <a:solidFill>
                  <a:srgbClr val="FF0000"/>
                </a:solidFill>
              </a:rPr>
              <a:t>　</a:t>
            </a:r>
          </a:p>
        </p:txBody>
      </p:sp>
      <p:sp>
        <p:nvSpPr>
          <p:cNvPr id="20" name="矢印: 左 19">
            <a:extLst>
              <a:ext uri="{FF2B5EF4-FFF2-40B4-BE49-F238E27FC236}">
                <a16:creationId xmlns:a16="http://schemas.microsoft.com/office/drawing/2014/main" id="{AD5A4F21-2D26-4878-A03B-50B7F635412C}"/>
              </a:ext>
            </a:extLst>
          </p:cNvPr>
          <p:cNvSpPr/>
          <p:nvPr/>
        </p:nvSpPr>
        <p:spPr>
          <a:xfrm>
            <a:off x="5606796" y="3054919"/>
            <a:ext cx="656619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矢印: 左 20">
            <a:extLst>
              <a:ext uri="{FF2B5EF4-FFF2-40B4-BE49-F238E27FC236}">
                <a16:creationId xmlns:a16="http://schemas.microsoft.com/office/drawing/2014/main" id="{4A8EE4B7-FB28-4B68-A8E8-E47CF06B27B1}"/>
              </a:ext>
            </a:extLst>
          </p:cNvPr>
          <p:cNvSpPr/>
          <p:nvPr/>
        </p:nvSpPr>
        <p:spPr>
          <a:xfrm>
            <a:off x="8184533" y="3034814"/>
            <a:ext cx="656619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BA91F84-785F-4E75-9058-1543A95ED3A7}"/>
              </a:ext>
            </a:extLst>
          </p:cNvPr>
          <p:cNvSpPr txBox="1"/>
          <p:nvPr/>
        </p:nvSpPr>
        <p:spPr>
          <a:xfrm>
            <a:off x="7725046" y="2351811"/>
            <a:ext cx="1752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÷60</a:t>
            </a:r>
            <a:r>
              <a:rPr kumimoji="1" lang="ja-JP" altLang="en-US" sz="4800" b="1" dirty="0"/>
              <a:t>　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3A749DB-02DB-4A7E-9F47-93FE94084EFC}"/>
              </a:ext>
            </a:extLst>
          </p:cNvPr>
          <p:cNvSpPr txBox="1"/>
          <p:nvPr/>
        </p:nvSpPr>
        <p:spPr>
          <a:xfrm>
            <a:off x="5024496" y="2438193"/>
            <a:ext cx="2097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÷60</a:t>
            </a:r>
            <a:r>
              <a:rPr kumimoji="1" lang="ja-JP" altLang="en-US" sz="4800" b="1" dirty="0"/>
              <a:t>　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475128D-85B6-4ED5-8E23-8A3E713F89EE}"/>
              </a:ext>
            </a:extLst>
          </p:cNvPr>
          <p:cNvSpPr txBox="1"/>
          <p:nvPr/>
        </p:nvSpPr>
        <p:spPr>
          <a:xfrm>
            <a:off x="7406391" y="3841252"/>
            <a:ext cx="172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×60</a:t>
            </a:r>
            <a:r>
              <a:rPr kumimoji="1" lang="ja-JP" altLang="en-US" sz="4800" b="1" dirty="0"/>
              <a:t>　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2217FD4-34E9-4998-98B8-59DEC2DDD25C}"/>
              </a:ext>
            </a:extLst>
          </p:cNvPr>
          <p:cNvSpPr txBox="1"/>
          <p:nvPr/>
        </p:nvSpPr>
        <p:spPr>
          <a:xfrm>
            <a:off x="4785610" y="3926859"/>
            <a:ext cx="2097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÷60</a:t>
            </a:r>
            <a:r>
              <a:rPr kumimoji="1" lang="ja-JP" altLang="en-US" sz="4800" b="1" dirty="0"/>
              <a:t>　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FFE3CB4-8EC9-4CE6-BBBD-B2B37D02B487}"/>
              </a:ext>
            </a:extLst>
          </p:cNvPr>
          <p:cNvSpPr txBox="1"/>
          <p:nvPr/>
        </p:nvSpPr>
        <p:spPr>
          <a:xfrm>
            <a:off x="4907311" y="4909190"/>
            <a:ext cx="172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×60</a:t>
            </a:r>
            <a:r>
              <a:rPr kumimoji="1" lang="ja-JP" altLang="en-US" sz="4800" b="1" dirty="0"/>
              <a:t>　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100B58C-B964-45DC-8695-6FBD0F0D3AD6}"/>
              </a:ext>
            </a:extLst>
          </p:cNvPr>
          <p:cNvSpPr txBox="1"/>
          <p:nvPr/>
        </p:nvSpPr>
        <p:spPr>
          <a:xfrm>
            <a:off x="7075169" y="4941549"/>
            <a:ext cx="172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×60</a:t>
            </a:r>
            <a:r>
              <a:rPr kumimoji="1" lang="ja-JP" altLang="en-US" sz="4800" b="1" dirty="0"/>
              <a:t>　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CBE021D-9805-48B6-8384-414D4BDCE101}"/>
              </a:ext>
            </a:extLst>
          </p:cNvPr>
          <p:cNvSpPr/>
          <p:nvPr/>
        </p:nvSpPr>
        <p:spPr>
          <a:xfrm>
            <a:off x="658233" y="3768879"/>
            <a:ext cx="11210364" cy="2280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8751A55-10C0-4128-BDF4-F0A3374C71B7}"/>
              </a:ext>
            </a:extLst>
          </p:cNvPr>
          <p:cNvSpPr txBox="1"/>
          <p:nvPr/>
        </p:nvSpPr>
        <p:spPr>
          <a:xfrm>
            <a:off x="5766635" y="3683531"/>
            <a:ext cx="2848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/>
              <a:t>36km=</a:t>
            </a:r>
            <a:r>
              <a:rPr kumimoji="1" lang="ja-JP" altLang="en-US" sz="6000" b="1" dirty="0"/>
              <a:t>　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80AC5E3-7C40-4E69-ABC8-B143B44AEC8B}"/>
              </a:ext>
            </a:extLst>
          </p:cNvPr>
          <p:cNvSpPr txBox="1"/>
          <p:nvPr/>
        </p:nvSpPr>
        <p:spPr>
          <a:xfrm>
            <a:off x="5757961" y="5183536"/>
            <a:ext cx="6252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36000m÷60</a:t>
            </a:r>
            <a:r>
              <a:rPr lang="ja-JP" altLang="en-US" sz="4800" b="1" dirty="0"/>
              <a:t>＝</a:t>
            </a:r>
            <a:r>
              <a:rPr lang="en-US" altLang="ja-JP" sz="4800" b="1" dirty="0">
                <a:solidFill>
                  <a:srgbClr val="FF0000"/>
                </a:solidFill>
              </a:rPr>
              <a:t>600</a:t>
            </a:r>
            <a:r>
              <a:rPr kumimoji="1" lang="ja-JP" altLang="en-US" sz="4800" b="1" dirty="0"/>
              <a:t>　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841195F-B255-4FD3-A408-348A42300557}"/>
              </a:ext>
            </a:extLst>
          </p:cNvPr>
          <p:cNvSpPr txBox="1"/>
          <p:nvPr/>
        </p:nvSpPr>
        <p:spPr>
          <a:xfrm>
            <a:off x="720296" y="5165386"/>
            <a:ext cx="4130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600÷60</a:t>
            </a:r>
            <a:r>
              <a:rPr lang="ja-JP" altLang="en-US" sz="4800" b="1" dirty="0"/>
              <a:t>＝</a:t>
            </a:r>
            <a:r>
              <a:rPr lang="en-US" altLang="ja-JP" sz="4800" b="1" dirty="0">
                <a:solidFill>
                  <a:srgbClr val="FF0000"/>
                </a:solidFill>
              </a:rPr>
              <a:t>10</a:t>
            </a:r>
            <a:r>
              <a:rPr kumimoji="1" lang="ja-JP" altLang="en-US" sz="4800" b="1" dirty="0"/>
              <a:t>　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2AE5E29-54B4-49B7-808B-BB8B0B14A99B}"/>
              </a:ext>
            </a:extLst>
          </p:cNvPr>
          <p:cNvSpPr txBox="1"/>
          <p:nvPr/>
        </p:nvSpPr>
        <p:spPr>
          <a:xfrm>
            <a:off x="5362632" y="4563867"/>
            <a:ext cx="223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/>
              <a:t>分速は</a:t>
            </a:r>
            <a:endParaRPr kumimoji="1" lang="ja-JP" altLang="en-US" sz="4800" b="1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A610162C-D4BE-4644-918A-BBC5621A7FB9}"/>
              </a:ext>
            </a:extLst>
          </p:cNvPr>
          <p:cNvSpPr txBox="1"/>
          <p:nvPr/>
        </p:nvSpPr>
        <p:spPr>
          <a:xfrm>
            <a:off x="516355" y="4497885"/>
            <a:ext cx="223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/>
              <a:t>秒速は</a:t>
            </a:r>
            <a:endParaRPr kumimoji="1" lang="ja-JP" altLang="en-US" sz="4800" b="1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79F8053C-F4EB-42AA-B0AD-07DB13C5A3FE}"/>
              </a:ext>
            </a:extLst>
          </p:cNvPr>
          <p:cNvSpPr txBox="1"/>
          <p:nvPr/>
        </p:nvSpPr>
        <p:spPr>
          <a:xfrm>
            <a:off x="8324739" y="3719020"/>
            <a:ext cx="31785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/>
              <a:t>36000m</a:t>
            </a:r>
            <a:r>
              <a:rPr kumimoji="1" lang="ja-JP" altLang="en-US" sz="6000" b="1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324530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0" grpId="0" animBg="1"/>
      <p:bldP spid="21" grpId="0" animBg="1"/>
      <p:bldP spid="17" grpId="0"/>
      <p:bldP spid="19" grpId="0"/>
      <p:bldP spid="25" grpId="0"/>
      <p:bldP spid="22" grpId="0"/>
      <p:bldP spid="23" grpId="0"/>
      <p:bldP spid="24" grpId="0"/>
      <p:bldP spid="29" grpId="0"/>
      <p:bldP spid="30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ACC5E27-DEBC-471A-BB35-F4386DC3D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28" y="0"/>
            <a:ext cx="10866120" cy="544068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0538ACA-C0F6-428B-8738-575CCBFB9F7B}"/>
              </a:ext>
            </a:extLst>
          </p:cNvPr>
          <p:cNvSpPr txBox="1"/>
          <p:nvPr/>
        </p:nvSpPr>
        <p:spPr>
          <a:xfrm>
            <a:off x="6035710" y="2116932"/>
            <a:ext cx="1903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solidFill>
                  <a:srgbClr val="FF0000"/>
                </a:solidFill>
              </a:rPr>
              <a:t>600</a:t>
            </a:r>
            <a:r>
              <a:rPr kumimoji="1" lang="ja-JP" altLang="en-US" sz="6000" b="1" dirty="0">
                <a:solidFill>
                  <a:srgbClr val="FF0000"/>
                </a:solidFill>
              </a:rPr>
              <a:t>　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FDDA8ED-DF0C-4164-B8FC-207C34AFFC2C}"/>
              </a:ext>
            </a:extLst>
          </p:cNvPr>
          <p:cNvSpPr txBox="1"/>
          <p:nvPr/>
        </p:nvSpPr>
        <p:spPr>
          <a:xfrm>
            <a:off x="3832187" y="2116931"/>
            <a:ext cx="1303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solidFill>
                  <a:srgbClr val="FF0000"/>
                </a:solidFill>
              </a:rPr>
              <a:t>10</a:t>
            </a:r>
            <a:r>
              <a:rPr kumimoji="1" lang="ja-JP" altLang="en-US" sz="6000" b="1" dirty="0">
                <a:solidFill>
                  <a:srgbClr val="FF0000"/>
                </a:solidFill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29AC011-84C9-4B66-BC21-AD83DA8EA01E}"/>
              </a:ext>
            </a:extLst>
          </p:cNvPr>
          <p:cNvSpPr txBox="1"/>
          <p:nvPr/>
        </p:nvSpPr>
        <p:spPr>
          <a:xfrm>
            <a:off x="8812976" y="3132592"/>
            <a:ext cx="1163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0000"/>
                </a:solidFill>
              </a:rPr>
              <a:t>54</a:t>
            </a:r>
            <a:r>
              <a:rPr kumimoji="1" lang="ja-JP" altLang="en-US" sz="5400" b="1" dirty="0">
                <a:solidFill>
                  <a:srgbClr val="FF0000"/>
                </a:solidFill>
              </a:rPr>
              <a:t>　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4B9CA1C-4199-4639-96DD-3F8DE8FDAD20}"/>
              </a:ext>
            </a:extLst>
          </p:cNvPr>
          <p:cNvSpPr txBox="1"/>
          <p:nvPr/>
        </p:nvSpPr>
        <p:spPr>
          <a:xfrm>
            <a:off x="3961279" y="3132593"/>
            <a:ext cx="1303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solidFill>
                  <a:srgbClr val="FF0000"/>
                </a:solidFill>
              </a:rPr>
              <a:t>15</a:t>
            </a:r>
            <a:r>
              <a:rPr kumimoji="1" lang="ja-JP" altLang="en-US" sz="5400" b="1" dirty="0">
                <a:solidFill>
                  <a:srgbClr val="FF0000"/>
                </a:solidFill>
              </a:rPr>
              <a:t>　</a:t>
            </a:r>
          </a:p>
        </p:txBody>
      </p:sp>
      <p:sp>
        <p:nvSpPr>
          <p:cNvPr id="20" name="矢印: 左 19">
            <a:extLst>
              <a:ext uri="{FF2B5EF4-FFF2-40B4-BE49-F238E27FC236}">
                <a16:creationId xmlns:a16="http://schemas.microsoft.com/office/drawing/2014/main" id="{AD5A4F21-2D26-4878-A03B-50B7F635412C}"/>
              </a:ext>
            </a:extLst>
          </p:cNvPr>
          <p:cNvSpPr/>
          <p:nvPr/>
        </p:nvSpPr>
        <p:spPr>
          <a:xfrm>
            <a:off x="5531918" y="3348727"/>
            <a:ext cx="656619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7169BD6-3088-44CB-8E26-DD350286F9E6}"/>
              </a:ext>
            </a:extLst>
          </p:cNvPr>
          <p:cNvSpPr/>
          <p:nvPr/>
        </p:nvSpPr>
        <p:spPr>
          <a:xfrm>
            <a:off x="774772" y="2064486"/>
            <a:ext cx="10030162" cy="88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2217FD4-34E9-4998-98B8-59DEC2DDD25C}"/>
              </a:ext>
            </a:extLst>
          </p:cNvPr>
          <p:cNvSpPr txBox="1"/>
          <p:nvPr/>
        </p:nvSpPr>
        <p:spPr>
          <a:xfrm>
            <a:off x="4953422" y="2767111"/>
            <a:ext cx="2097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÷60</a:t>
            </a:r>
            <a:r>
              <a:rPr kumimoji="1" lang="ja-JP" altLang="en-US" sz="4800" b="1" dirty="0"/>
              <a:t>　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475128D-85B6-4ED5-8E23-8A3E713F89EE}"/>
              </a:ext>
            </a:extLst>
          </p:cNvPr>
          <p:cNvSpPr txBox="1"/>
          <p:nvPr/>
        </p:nvSpPr>
        <p:spPr>
          <a:xfrm>
            <a:off x="7420438" y="2909669"/>
            <a:ext cx="172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×60</a:t>
            </a:r>
            <a:r>
              <a:rPr kumimoji="1" lang="ja-JP" altLang="en-US" sz="4800" b="1" dirty="0"/>
              <a:t>　</a:t>
            </a:r>
          </a:p>
        </p:txBody>
      </p:sp>
      <p:sp>
        <p:nvSpPr>
          <p:cNvPr id="12" name="矢印: 下カーブ 11">
            <a:extLst>
              <a:ext uri="{FF2B5EF4-FFF2-40B4-BE49-F238E27FC236}">
                <a16:creationId xmlns:a16="http://schemas.microsoft.com/office/drawing/2014/main" id="{009616F4-2041-4675-AEE5-38815AA1378F}"/>
              </a:ext>
            </a:extLst>
          </p:cNvPr>
          <p:cNvSpPr/>
          <p:nvPr/>
        </p:nvSpPr>
        <p:spPr>
          <a:xfrm>
            <a:off x="7091729" y="2596280"/>
            <a:ext cx="2486406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AA4001DB-0A11-44B5-90FA-7DF1725CF63B}"/>
              </a:ext>
            </a:extLst>
          </p:cNvPr>
          <p:cNvSpPr/>
          <p:nvPr/>
        </p:nvSpPr>
        <p:spPr>
          <a:xfrm>
            <a:off x="774772" y="4091177"/>
            <a:ext cx="10030162" cy="88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9193860-F9C9-47DC-BCFA-E428DD1FAC22}"/>
              </a:ext>
            </a:extLst>
          </p:cNvPr>
          <p:cNvSpPr txBox="1"/>
          <p:nvPr/>
        </p:nvSpPr>
        <p:spPr>
          <a:xfrm>
            <a:off x="5860227" y="4425017"/>
            <a:ext cx="61919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/>
              <a:t>900×60</a:t>
            </a:r>
            <a:r>
              <a:rPr lang="ja-JP" altLang="en-US" sz="6000" b="1" dirty="0"/>
              <a:t>＝</a:t>
            </a:r>
            <a:r>
              <a:rPr lang="en-US" altLang="ja-JP" sz="6000" b="1" dirty="0"/>
              <a:t>54000</a:t>
            </a:r>
            <a:r>
              <a:rPr kumimoji="1" lang="ja-JP" altLang="en-US" sz="6000" b="1" dirty="0"/>
              <a:t>　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044A224-A956-4700-8A81-0FDD177EB35D}"/>
              </a:ext>
            </a:extLst>
          </p:cNvPr>
          <p:cNvSpPr txBox="1"/>
          <p:nvPr/>
        </p:nvSpPr>
        <p:spPr>
          <a:xfrm>
            <a:off x="635711" y="4921038"/>
            <a:ext cx="5052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/>
              <a:t>900÷60</a:t>
            </a:r>
            <a:r>
              <a:rPr lang="ja-JP" altLang="en-US" sz="6000" b="1" dirty="0"/>
              <a:t>＝</a:t>
            </a:r>
            <a:r>
              <a:rPr lang="en-US" altLang="ja-JP" sz="6000" b="1" dirty="0"/>
              <a:t>15</a:t>
            </a:r>
            <a:r>
              <a:rPr kumimoji="1" lang="ja-JP" altLang="en-US" sz="6000" b="1" dirty="0"/>
              <a:t>　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FDA6091-67B7-42CD-B4D9-EAEF9888EC08}"/>
              </a:ext>
            </a:extLst>
          </p:cNvPr>
          <p:cNvSpPr txBox="1"/>
          <p:nvPr/>
        </p:nvSpPr>
        <p:spPr>
          <a:xfrm>
            <a:off x="6304332" y="3870883"/>
            <a:ext cx="223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/>
              <a:t>時速は</a:t>
            </a:r>
            <a:endParaRPr kumimoji="1" lang="ja-JP" altLang="en-US" sz="4800" b="1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E4FA4E0-8C57-4A2D-960C-17F59CC70501}"/>
              </a:ext>
            </a:extLst>
          </p:cNvPr>
          <p:cNvSpPr txBox="1"/>
          <p:nvPr/>
        </p:nvSpPr>
        <p:spPr>
          <a:xfrm>
            <a:off x="1729068" y="4313741"/>
            <a:ext cx="223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/>
              <a:t>秒速は</a:t>
            </a:r>
            <a:endParaRPr kumimoji="1" lang="ja-JP" altLang="en-US" sz="4800" b="1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52AC509-813A-4696-A446-B8313815E615}"/>
              </a:ext>
            </a:extLst>
          </p:cNvPr>
          <p:cNvSpPr txBox="1"/>
          <p:nvPr/>
        </p:nvSpPr>
        <p:spPr>
          <a:xfrm>
            <a:off x="5893288" y="5383600"/>
            <a:ext cx="61919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/>
              <a:t>54000</a:t>
            </a:r>
            <a:r>
              <a:rPr lang="ja-JP" altLang="en-US" sz="6000" b="1" dirty="0"/>
              <a:t>ｍ＝</a:t>
            </a:r>
            <a:r>
              <a:rPr lang="en-US" altLang="ja-JP" sz="6000" b="1" dirty="0"/>
              <a:t>54km</a:t>
            </a:r>
            <a:r>
              <a:rPr kumimoji="1" lang="ja-JP" altLang="en-US" sz="6000" b="1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1735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6" grpId="0"/>
      <p:bldP spid="25" grpId="0"/>
      <p:bldP spid="12" grpId="0" animBg="1"/>
      <p:bldP spid="29" grpId="0"/>
      <p:bldP spid="30" grpId="0"/>
      <p:bldP spid="31" grpId="0"/>
      <p:bldP spid="32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ACC5E27-DEBC-471A-BB35-F4386DC3D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73" y="138505"/>
            <a:ext cx="10866120" cy="544068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57F1F3D-D48A-40FC-AF52-E1610EF1174F}"/>
              </a:ext>
            </a:extLst>
          </p:cNvPr>
          <p:cNvSpPr txBox="1"/>
          <p:nvPr/>
        </p:nvSpPr>
        <p:spPr>
          <a:xfrm>
            <a:off x="6232731" y="4299872"/>
            <a:ext cx="1163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0000"/>
                </a:solidFill>
              </a:rPr>
              <a:t>15</a:t>
            </a:r>
            <a:r>
              <a:rPr kumimoji="1" lang="ja-JP" altLang="en-US" sz="5400" b="1" dirty="0">
                <a:solidFill>
                  <a:srgbClr val="FF0000"/>
                </a:solidFill>
              </a:rPr>
              <a:t>　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FE134D8-5EFF-47B5-A7BF-C1190D332CC8}"/>
              </a:ext>
            </a:extLst>
          </p:cNvPr>
          <p:cNvSpPr txBox="1"/>
          <p:nvPr/>
        </p:nvSpPr>
        <p:spPr>
          <a:xfrm>
            <a:off x="8377377" y="4296701"/>
            <a:ext cx="1641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solidFill>
                  <a:srgbClr val="FF0000"/>
                </a:solidFill>
              </a:rPr>
              <a:t>900</a:t>
            </a:r>
            <a:r>
              <a:rPr kumimoji="1" lang="ja-JP" altLang="en-US" sz="5400" b="1" dirty="0">
                <a:solidFill>
                  <a:srgbClr val="FF0000"/>
                </a:solidFill>
              </a:rPr>
              <a:t>　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B5F78C35-F6A8-45B9-9CE1-3410327B50F9}"/>
              </a:ext>
            </a:extLst>
          </p:cNvPr>
          <p:cNvSpPr/>
          <p:nvPr/>
        </p:nvSpPr>
        <p:spPr>
          <a:xfrm>
            <a:off x="732736" y="2205957"/>
            <a:ext cx="10030162" cy="88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A7A3C0D7-80AE-405E-A1F3-AA088C1C5047}"/>
              </a:ext>
            </a:extLst>
          </p:cNvPr>
          <p:cNvSpPr/>
          <p:nvPr/>
        </p:nvSpPr>
        <p:spPr>
          <a:xfrm>
            <a:off x="732736" y="2247686"/>
            <a:ext cx="10030162" cy="1859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矢印: 下カーブ 28">
            <a:extLst>
              <a:ext uri="{FF2B5EF4-FFF2-40B4-BE49-F238E27FC236}">
                <a16:creationId xmlns:a16="http://schemas.microsoft.com/office/drawing/2014/main" id="{E724E6AE-1493-4056-9C62-3AEDAFFADBE3}"/>
              </a:ext>
            </a:extLst>
          </p:cNvPr>
          <p:cNvSpPr/>
          <p:nvPr/>
        </p:nvSpPr>
        <p:spPr>
          <a:xfrm>
            <a:off x="4551673" y="3608058"/>
            <a:ext cx="2486406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0" name="矢印: 下カーブ 29">
            <a:extLst>
              <a:ext uri="{FF2B5EF4-FFF2-40B4-BE49-F238E27FC236}">
                <a16:creationId xmlns:a16="http://schemas.microsoft.com/office/drawing/2014/main" id="{867F7A83-A72D-4E10-8276-D382411F0DAA}"/>
              </a:ext>
            </a:extLst>
          </p:cNvPr>
          <p:cNvSpPr/>
          <p:nvPr/>
        </p:nvSpPr>
        <p:spPr>
          <a:xfrm>
            <a:off x="7320131" y="3612069"/>
            <a:ext cx="2486406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100B58C-B964-45DC-8695-6FBD0F0D3AD6}"/>
              </a:ext>
            </a:extLst>
          </p:cNvPr>
          <p:cNvSpPr txBox="1"/>
          <p:nvPr/>
        </p:nvSpPr>
        <p:spPr>
          <a:xfrm>
            <a:off x="7665134" y="3596463"/>
            <a:ext cx="172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×60</a:t>
            </a:r>
            <a:r>
              <a:rPr kumimoji="1" lang="ja-JP" altLang="en-US" sz="4800" b="1" dirty="0"/>
              <a:t>　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7BC163F-247C-42BD-AC4B-7FA58A5273C6}"/>
              </a:ext>
            </a:extLst>
          </p:cNvPr>
          <p:cNvSpPr txBox="1"/>
          <p:nvPr/>
        </p:nvSpPr>
        <p:spPr>
          <a:xfrm>
            <a:off x="4946700" y="3629327"/>
            <a:ext cx="172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×60</a:t>
            </a:r>
            <a:r>
              <a:rPr kumimoji="1" lang="ja-JP" altLang="en-US" sz="4800" b="1" dirty="0"/>
              <a:t>　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D60C4F44-7E9D-4A02-A26E-F690D256B354}"/>
              </a:ext>
            </a:extLst>
          </p:cNvPr>
          <p:cNvSpPr txBox="1"/>
          <p:nvPr/>
        </p:nvSpPr>
        <p:spPr>
          <a:xfrm>
            <a:off x="6232731" y="2838649"/>
            <a:ext cx="4106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15×60</a:t>
            </a:r>
            <a:r>
              <a:rPr lang="ja-JP" altLang="en-US" sz="4800" b="1" dirty="0"/>
              <a:t>＝</a:t>
            </a:r>
            <a:r>
              <a:rPr lang="en-US" altLang="ja-JP" sz="4800" b="1" dirty="0"/>
              <a:t>900</a:t>
            </a:r>
            <a:r>
              <a:rPr kumimoji="1" lang="ja-JP" altLang="en-US" sz="4800" b="1" dirty="0"/>
              <a:t>　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5FD33EAA-6E66-4E22-A1B8-CB4CE2E414DA}"/>
              </a:ext>
            </a:extLst>
          </p:cNvPr>
          <p:cNvSpPr txBox="1"/>
          <p:nvPr/>
        </p:nvSpPr>
        <p:spPr>
          <a:xfrm>
            <a:off x="255742" y="2652860"/>
            <a:ext cx="5085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250×60</a:t>
            </a:r>
            <a:r>
              <a:rPr lang="ja-JP" altLang="en-US" sz="4800" b="1" dirty="0"/>
              <a:t>＝</a:t>
            </a:r>
            <a:r>
              <a:rPr lang="en-US" altLang="ja-JP" sz="4800" b="1" dirty="0"/>
              <a:t>15000</a:t>
            </a:r>
            <a:r>
              <a:rPr kumimoji="1" lang="ja-JP" altLang="en-US" sz="4800" b="1" dirty="0"/>
              <a:t>　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2F13B450-E84F-4F25-A25B-44026E17DC14}"/>
              </a:ext>
            </a:extLst>
          </p:cNvPr>
          <p:cNvSpPr txBox="1"/>
          <p:nvPr/>
        </p:nvSpPr>
        <p:spPr>
          <a:xfrm>
            <a:off x="6204025" y="2087350"/>
            <a:ext cx="223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/>
              <a:t>時速は</a:t>
            </a:r>
            <a:endParaRPr kumimoji="1" lang="ja-JP" altLang="en-US" sz="4800" b="1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7F5506C3-E70A-4BDD-B565-EE790A39C727}"/>
              </a:ext>
            </a:extLst>
          </p:cNvPr>
          <p:cNvSpPr txBox="1"/>
          <p:nvPr/>
        </p:nvSpPr>
        <p:spPr>
          <a:xfrm>
            <a:off x="1949137" y="2013698"/>
            <a:ext cx="223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/>
              <a:t>分速は</a:t>
            </a:r>
            <a:endParaRPr kumimoji="1" lang="ja-JP" altLang="en-US" sz="4800" b="1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8D89B57-B7FA-48ED-A3EA-38D272F12B81}"/>
              </a:ext>
            </a:extLst>
          </p:cNvPr>
          <p:cNvSpPr txBox="1"/>
          <p:nvPr/>
        </p:nvSpPr>
        <p:spPr>
          <a:xfrm>
            <a:off x="267522" y="3359656"/>
            <a:ext cx="4900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15000m</a:t>
            </a:r>
            <a:r>
              <a:rPr lang="ja-JP" altLang="en-US" sz="4800" b="1" dirty="0"/>
              <a:t>＝</a:t>
            </a:r>
            <a:r>
              <a:rPr lang="en-US" altLang="ja-JP" sz="4800" b="1" dirty="0"/>
              <a:t>15km</a:t>
            </a:r>
            <a:r>
              <a:rPr kumimoji="1" lang="ja-JP" altLang="en-US" sz="4800" b="1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82199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9" grpId="0" animBg="1"/>
      <p:bldP spid="30" grpId="0" animBg="1"/>
      <p:bldP spid="28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4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17B8E2F-24F7-4D2F-BD2A-978BFBD849DF}"/>
              </a:ext>
            </a:extLst>
          </p:cNvPr>
          <p:cNvSpPr txBox="1"/>
          <p:nvPr/>
        </p:nvSpPr>
        <p:spPr>
          <a:xfrm>
            <a:off x="4472559" y="253064"/>
            <a:ext cx="5489022" cy="665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Arial" panose="020B0604020202020204" pitchFamily="34" charset="0"/>
              <a:buChar char="•"/>
            </a:pPr>
            <a:r>
              <a:rPr kumimoji="1" lang="ja-JP" altLang="en-US" sz="5400" b="1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時速</a:t>
            </a:r>
            <a:r>
              <a:rPr lang="en-US" altLang="ja-JP" sz="5400" b="1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50</a:t>
            </a:r>
            <a:r>
              <a:rPr kumimoji="1" lang="en-US" altLang="ja-JP" sz="5400" b="1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km</a:t>
            </a:r>
            <a:endParaRPr kumimoji="1" lang="en-US" altLang="ja-JP" sz="5400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7554FEB-A1DE-4FC9-BF55-FA28BF4CC91A}"/>
              </a:ext>
            </a:extLst>
          </p:cNvPr>
          <p:cNvSpPr txBox="1"/>
          <p:nvPr/>
        </p:nvSpPr>
        <p:spPr>
          <a:xfrm>
            <a:off x="860780" y="112483"/>
            <a:ext cx="1484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kumimoji="1" lang="ja-JP" altLang="en-US" sz="48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速さ</a:t>
            </a:r>
            <a:endParaRPr kumimoji="1" lang="en-US" altLang="ja-JP" sz="4800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D592414-340C-4BBA-9C34-7D7CD5854809}"/>
              </a:ext>
            </a:extLst>
          </p:cNvPr>
          <p:cNvSpPr txBox="1"/>
          <p:nvPr/>
        </p:nvSpPr>
        <p:spPr>
          <a:xfrm>
            <a:off x="3247980" y="2184979"/>
            <a:ext cx="6979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48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1</a:t>
            </a:r>
            <a:r>
              <a:rPr lang="ja-JP" altLang="en-US" sz="48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時間あたり</a:t>
            </a:r>
            <a:r>
              <a:rPr lang="en-US" altLang="ja-JP" sz="48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50km</a:t>
            </a:r>
            <a:r>
              <a:rPr lang="ja-JP" altLang="en-US" sz="48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進む</a:t>
            </a:r>
            <a:endParaRPr kumimoji="1" lang="en-US" altLang="ja-JP" sz="4800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78E0278-D54D-48B6-93ED-7D1B78E2FED6}"/>
              </a:ext>
            </a:extLst>
          </p:cNvPr>
          <p:cNvSpPr txBox="1"/>
          <p:nvPr/>
        </p:nvSpPr>
        <p:spPr>
          <a:xfrm>
            <a:off x="1237158" y="4351262"/>
            <a:ext cx="6470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60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50km</a:t>
            </a:r>
            <a:r>
              <a:rPr lang="ja-JP" altLang="en-US" sz="60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進むのに</a:t>
            </a:r>
            <a:endParaRPr kumimoji="1" lang="en-US" altLang="ja-JP" sz="6000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5C25BD4-34C7-43A9-82D8-9A672FB534B1}"/>
              </a:ext>
            </a:extLst>
          </p:cNvPr>
          <p:cNvSpPr txBox="1"/>
          <p:nvPr/>
        </p:nvSpPr>
        <p:spPr>
          <a:xfrm>
            <a:off x="6737856" y="4324171"/>
            <a:ext cx="46437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60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1</a:t>
            </a:r>
            <a:r>
              <a:rPr lang="ja-JP" altLang="en-US" sz="60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時間かかる</a:t>
            </a:r>
            <a:endParaRPr kumimoji="1" lang="en-US" altLang="ja-JP" sz="6000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8" name="矢印: 下 7">
            <a:extLst>
              <a:ext uri="{FF2B5EF4-FFF2-40B4-BE49-F238E27FC236}">
                <a16:creationId xmlns:a16="http://schemas.microsoft.com/office/drawing/2014/main" id="{FEAF9034-2A15-48F9-B781-33D071AABA72}"/>
              </a:ext>
            </a:extLst>
          </p:cNvPr>
          <p:cNvSpPr/>
          <p:nvPr/>
        </p:nvSpPr>
        <p:spPr>
          <a:xfrm>
            <a:off x="5771998" y="3257339"/>
            <a:ext cx="1075765" cy="12136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E5F0B73-B9DF-4AAD-8293-8FF1367D711F}"/>
              </a:ext>
            </a:extLst>
          </p:cNvPr>
          <p:cNvSpPr txBox="1"/>
          <p:nvPr/>
        </p:nvSpPr>
        <p:spPr>
          <a:xfrm>
            <a:off x="4630982" y="3101632"/>
            <a:ext cx="4253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kumimoji="1" lang="ja-JP" altLang="en-US" sz="48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言いかえると</a:t>
            </a:r>
            <a:endParaRPr kumimoji="1" lang="en-US" altLang="ja-JP" sz="4800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433A4CC-991B-4DF3-8AD1-5FED9C39F09E}"/>
              </a:ext>
            </a:extLst>
          </p:cNvPr>
          <p:cNvSpPr txBox="1"/>
          <p:nvPr/>
        </p:nvSpPr>
        <p:spPr>
          <a:xfrm>
            <a:off x="1029822" y="5397501"/>
            <a:ext cx="6470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60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100km</a:t>
            </a:r>
            <a:r>
              <a:rPr lang="ja-JP" altLang="en-US" sz="60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進むのに</a:t>
            </a:r>
            <a:endParaRPr kumimoji="1" lang="en-US" altLang="ja-JP" sz="6000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125516DC-C4FD-4A81-A4FA-D4BAE8459B45}"/>
              </a:ext>
            </a:extLst>
          </p:cNvPr>
          <p:cNvSpPr txBox="1"/>
          <p:nvPr/>
        </p:nvSpPr>
        <p:spPr>
          <a:xfrm>
            <a:off x="6847764" y="5419968"/>
            <a:ext cx="46437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60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2</a:t>
            </a:r>
            <a:r>
              <a:rPr lang="ja-JP" altLang="en-US" sz="60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時間かかる</a:t>
            </a:r>
            <a:endParaRPr kumimoji="1" lang="en-US" altLang="ja-JP" sz="6000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47" name="矢印: 下 46">
            <a:extLst>
              <a:ext uri="{FF2B5EF4-FFF2-40B4-BE49-F238E27FC236}">
                <a16:creationId xmlns:a16="http://schemas.microsoft.com/office/drawing/2014/main" id="{B62976FD-88F6-4F59-8CF6-60C184CD76DF}"/>
              </a:ext>
            </a:extLst>
          </p:cNvPr>
          <p:cNvSpPr/>
          <p:nvPr/>
        </p:nvSpPr>
        <p:spPr>
          <a:xfrm>
            <a:off x="5771998" y="1133062"/>
            <a:ext cx="1075765" cy="11529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E2BD674A-14A9-4042-86E7-E85B7CE496D4}"/>
              </a:ext>
            </a:extLst>
          </p:cNvPr>
          <p:cNvSpPr txBox="1"/>
          <p:nvPr/>
        </p:nvSpPr>
        <p:spPr>
          <a:xfrm>
            <a:off x="4721012" y="1133062"/>
            <a:ext cx="4253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kumimoji="1" lang="ja-JP" altLang="en-US" sz="48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言いかえると</a:t>
            </a:r>
            <a:endParaRPr kumimoji="1" lang="en-US" altLang="ja-JP" sz="4800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388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  <p:bldP spid="2" grpId="0"/>
      <p:bldP spid="34" grpId="0"/>
      <p:bldP spid="45" grpId="0"/>
      <p:bldP spid="47" grpId="0" animBg="1"/>
      <p:bldP spid="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0493003-BCB5-4148-B6BA-A1C378D34B0F}"/>
              </a:ext>
            </a:extLst>
          </p:cNvPr>
          <p:cNvSpPr txBox="1"/>
          <p:nvPr/>
        </p:nvSpPr>
        <p:spPr>
          <a:xfrm>
            <a:off x="3359284" y="1014984"/>
            <a:ext cx="2331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60</a:t>
            </a:r>
            <a:r>
              <a:rPr lang="ja-JP" altLang="en-US" sz="4800" b="1" dirty="0"/>
              <a:t>分</a:t>
            </a:r>
            <a:endParaRPr lang="en-US" altLang="ja-JP" sz="4800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E2065F2-F4AE-43AF-8A39-8CE45F8BC887}"/>
              </a:ext>
            </a:extLst>
          </p:cNvPr>
          <p:cNvSpPr txBox="1"/>
          <p:nvPr/>
        </p:nvSpPr>
        <p:spPr>
          <a:xfrm>
            <a:off x="4679578" y="1074850"/>
            <a:ext cx="742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/>
              <a:t>＝</a:t>
            </a:r>
            <a:endParaRPr lang="en-US" altLang="ja-JP" sz="48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51B5331-E4AE-449B-8AF4-C57C750ABEA9}"/>
              </a:ext>
            </a:extLst>
          </p:cNvPr>
          <p:cNvSpPr txBox="1"/>
          <p:nvPr/>
        </p:nvSpPr>
        <p:spPr>
          <a:xfrm>
            <a:off x="5324350" y="1074849"/>
            <a:ext cx="2331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1</a:t>
            </a:r>
            <a:r>
              <a:rPr lang="ja-JP" altLang="en-US" sz="4800" b="1" dirty="0"/>
              <a:t>時間</a:t>
            </a:r>
            <a:endParaRPr lang="en-US" altLang="ja-JP" sz="48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92678F8-FCA5-4D96-B07A-4D146BC3F1F5}"/>
              </a:ext>
            </a:extLst>
          </p:cNvPr>
          <p:cNvSpPr txBox="1"/>
          <p:nvPr/>
        </p:nvSpPr>
        <p:spPr>
          <a:xfrm>
            <a:off x="3359284" y="211114"/>
            <a:ext cx="2331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30</a:t>
            </a:r>
            <a:r>
              <a:rPr lang="ja-JP" altLang="en-US" sz="4800" b="1" dirty="0"/>
              <a:t>分</a:t>
            </a:r>
            <a:endParaRPr lang="en-US" altLang="ja-JP" sz="48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224BE53-76D0-4E7B-BF1A-1E6153903107}"/>
              </a:ext>
            </a:extLst>
          </p:cNvPr>
          <p:cNvSpPr txBox="1"/>
          <p:nvPr/>
        </p:nvSpPr>
        <p:spPr>
          <a:xfrm>
            <a:off x="4679578" y="211114"/>
            <a:ext cx="742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/>
              <a:t>＝</a:t>
            </a:r>
            <a:endParaRPr lang="en-US" altLang="ja-JP" sz="48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8DB6402-981E-4335-9853-EAFA04F4E044}"/>
              </a:ext>
            </a:extLst>
          </p:cNvPr>
          <p:cNvSpPr txBox="1"/>
          <p:nvPr/>
        </p:nvSpPr>
        <p:spPr>
          <a:xfrm>
            <a:off x="5324350" y="211113"/>
            <a:ext cx="3421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0.5</a:t>
            </a:r>
            <a:r>
              <a:rPr lang="ja-JP" altLang="en-US" sz="4800" b="1" dirty="0"/>
              <a:t>時間</a:t>
            </a:r>
            <a:endParaRPr lang="en-US" altLang="ja-JP" sz="48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DD337AE-67E4-4B00-910D-60B1601D1D68}"/>
              </a:ext>
            </a:extLst>
          </p:cNvPr>
          <p:cNvSpPr txBox="1"/>
          <p:nvPr/>
        </p:nvSpPr>
        <p:spPr>
          <a:xfrm>
            <a:off x="3327011" y="1818854"/>
            <a:ext cx="2331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90</a:t>
            </a:r>
            <a:r>
              <a:rPr lang="ja-JP" altLang="en-US" sz="4800" b="1" dirty="0"/>
              <a:t>分</a:t>
            </a:r>
            <a:endParaRPr lang="en-US" altLang="ja-JP" sz="48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FAF08EF-094E-461C-B3AC-3F894ADB3E8F}"/>
              </a:ext>
            </a:extLst>
          </p:cNvPr>
          <p:cNvSpPr txBox="1"/>
          <p:nvPr/>
        </p:nvSpPr>
        <p:spPr>
          <a:xfrm>
            <a:off x="4647305" y="1935516"/>
            <a:ext cx="742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/>
              <a:t>＝</a:t>
            </a:r>
            <a:endParaRPr lang="en-US" altLang="ja-JP" sz="48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48B7EA7-9174-47B1-8B9D-6F1D2AFE0C06}"/>
              </a:ext>
            </a:extLst>
          </p:cNvPr>
          <p:cNvSpPr txBox="1"/>
          <p:nvPr/>
        </p:nvSpPr>
        <p:spPr>
          <a:xfrm>
            <a:off x="5324350" y="1935515"/>
            <a:ext cx="3550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1</a:t>
            </a:r>
            <a:r>
              <a:rPr lang="ja-JP" altLang="en-US" sz="4800" b="1" dirty="0"/>
              <a:t>時間</a:t>
            </a:r>
            <a:r>
              <a:rPr lang="en-US" altLang="ja-JP" sz="4800" b="1" dirty="0"/>
              <a:t>30</a:t>
            </a:r>
            <a:r>
              <a:rPr lang="ja-JP" altLang="en-US" sz="4800" b="1" dirty="0"/>
              <a:t>分</a:t>
            </a:r>
            <a:endParaRPr lang="en-US" altLang="ja-JP" sz="48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9A2BD1E-283C-460A-93BA-50DE83BD8EDC}"/>
              </a:ext>
            </a:extLst>
          </p:cNvPr>
          <p:cNvSpPr txBox="1"/>
          <p:nvPr/>
        </p:nvSpPr>
        <p:spPr>
          <a:xfrm>
            <a:off x="2853676" y="2622724"/>
            <a:ext cx="2331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120</a:t>
            </a:r>
            <a:r>
              <a:rPr lang="ja-JP" altLang="en-US" sz="4800" b="1" dirty="0"/>
              <a:t>分</a:t>
            </a:r>
            <a:endParaRPr lang="en-US" altLang="ja-JP" sz="4800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0774F53-EBB9-4930-9F26-043F7189F4BB}"/>
              </a:ext>
            </a:extLst>
          </p:cNvPr>
          <p:cNvSpPr txBox="1"/>
          <p:nvPr/>
        </p:nvSpPr>
        <p:spPr>
          <a:xfrm>
            <a:off x="4679579" y="2710077"/>
            <a:ext cx="742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/>
              <a:t>＝</a:t>
            </a:r>
            <a:endParaRPr lang="en-US" altLang="ja-JP" sz="48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57FC7DE-7A29-4504-9358-AD17FA345714}"/>
              </a:ext>
            </a:extLst>
          </p:cNvPr>
          <p:cNvSpPr txBox="1"/>
          <p:nvPr/>
        </p:nvSpPr>
        <p:spPr>
          <a:xfrm>
            <a:off x="5324350" y="2710076"/>
            <a:ext cx="3776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2</a:t>
            </a:r>
            <a:r>
              <a:rPr lang="ja-JP" altLang="en-US" sz="4800" b="1" dirty="0"/>
              <a:t>時間</a:t>
            </a:r>
            <a:endParaRPr lang="en-US" altLang="ja-JP" sz="4800" b="1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090D723-E1B8-4608-942A-B7B025BAE5F4}"/>
              </a:ext>
            </a:extLst>
          </p:cNvPr>
          <p:cNvSpPr txBox="1"/>
          <p:nvPr/>
        </p:nvSpPr>
        <p:spPr>
          <a:xfrm>
            <a:off x="8450133" y="1935515"/>
            <a:ext cx="742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/>
              <a:t>＝</a:t>
            </a:r>
            <a:endParaRPr lang="en-US" altLang="ja-JP" sz="4800" b="1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7EC853F-3725-406F-A161-F8B81A0B400C}"/>
              </a:ext>
            </a:extLst>
          </p:cNvPr>
          <p:cNvSpPr txBox="1"/>
          <p:nvPr/>
        </p:nvSpPr>
        <p:spPr>
          <a:xfrm>
            <a:off x="9187030" y="1935515"/>
            <a:ext cx="2684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1.5</a:t>
            </a:r>
            <a:r>
              <a:rPr lang="ja-JP" altLang="en-US" sz="4800" b="1" dirty="0"/>
              <a:t>時間</a:t>
            </a:r>
            <a:endParaRPr lang="en-US" altLang="ja-JP" sz="4800" b="1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D0114DF-2B7E-48E3-B075-2E5981EB9C02}"/>
              </a:ext>
            </a:extLst>
          </p:cNvPr>
          <p:cNvSpPr txBox="1"/>
          <p:nvPr/>
        </p:nvSpPr>
        <p:spPr>
          <a:xfrm>
            <a:off x="2853676" y="3426594"/>
            <a:ext cx="2331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150</a:t>
            </a:r>
            <a:r>
              <a:rPr lang="ja-JP" altLang="en-US" sz="4800" b="1" dirty="0"/>
              <a:t>分</a:t>
            </a:r>
            <a:endParaRPr lang="en-US" altLang="ja-JP" sz="4800" b="1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99A3E21-6FE2-463C-AC5B-7D1FCB44A12A}"/>
              </a:ext>
            </a:extLst>
          </p:cNvPr>
          <p:cNvSpPr txBox="1"/>
          <p:nvPr/>
        </p:nvSpPr>
        <p:spPr>
          <a:xfrm>
            <a:off x="4679579" y="3570743"/>
            <a:ext cx="742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/>
              <a:t>＝</a:t>
            </a:r>
            <a:endParaRPr lang="en-US" altLang="ja-JP" sz="4800" b="1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8E61A62-D8F6-4086-A162-C88EE74CB762}"/>
              </a:ext>
            </a:extLst>
          </p:cNvPr>
          <p:cNvSpPr txBox="1"/>
          <p:nvPr/>
        </p:nvSpPr>
        <p:spPr>
          <a:xfrm>
            <a:off x="9187030" y="3527559"/>
            <a:ext cx="2765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2.5</a:t>
            </a:r>
            <a:r>
              <a:rPr lang="ja-JP" altLang="en-US" sz="4800" b="1" dirty="0"/>
              <a:t>時間</a:t>
            </a:r>
            <a:endParaRPr lang="en-US" altLang="ja-JP" sz="4800" b="1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B819859-E9ED-4AE8-BCE8-D30FE44796AD}"/>
              </a:ext>
            </a:extLst>
          </p:cNvPr>
          <p:cNvSpPr txBox="1"/>
          <p:nvPr/>
        </p:nvSpPr>
        <p:spPr>
          <a:xfrm>
            <a:off x="5324350" y="3537656"/>
            <a:ext cx="3550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2</a:t>
            </a:r>
            <a:r>
              <a:rPr lang="ja-JP" altLang="en-US" sz="4800" b="1" dirty="0"/>
              <a:t>時間</a:t>
            </a:r>
            <a:r>
              <a:rPr lang="en-US" altLang="ja-JP" sz="4800" b="1" dirty="0"/>
              <a:t>30</a:t>
            </a:r>
            <a:r>
              <a:rPr lang="ja-JP" altLang="en-US" sz="4800" b="1" dirty="0"/>
              <a:t>分</a:t>
            </a:r>
            <a:endParaRPr lang="en-US" altLang="ja-JP" sz="4800" b="1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DF2D828-630E-4201-BF30-C0A3AE33BAEF}"/>
              </a:ext>
            </a:extLst>
          </p:cNvPr>
          <p:cNvSpPr txBox="1"/>
          <p:nvPr/>
        </p:nvSpPr>
        <p:spPr>
          <a:xfrm>
            <a:off x="8450133" y="3585531"/>
            <a:ext cx="742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/>
              <a:t>＝</a:t>
            </a:r>
            <a:endParaRPr lang="en-US" altLang="ja-JP" sz="4800" b="1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F255509-C5C3-4DF4-A9D7-C8EF2C9F0CCD}"/>
              </a:ext>
            </a:extLst>
          </p:cNvPr>
          <p:cNvSpPr txBox="1"/>
          <p:nvPr/>
        </p:nvSpPr>
        <p:spPr>
          <a:xfrm>
            <a:off x="2853676" y="4230464"/>
            <a:ext cx="2331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180</a:t>
            </a:r>
            <a:r>
              <a:rPr lang="ja-JP" altLang="en-US" sz="4800" b="1" dirty="0"/>
              <a:t>分</a:t>
            </a:r>
            <a:endParaRPr lang="en-US" altLang="ja-JP" sz="4800" b="1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30A32B1-E410-498C-89E9-6E60F238834B}"/>
              </a:ext>
            </a:extLst>
          </p:cNvPr>
          <p:cNvSpPr txBox="1"/>
          <p:nvPr/>
        </p:nvSpPr>
        <p:spPr>
          <a:xfrm>
            <a:off x="4679579" y="4353446"/>
            <a:ext cx="742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/>
              <a:t>＝</a:t>
            </a:r>
            <a:endParaRPr lang="en-US" altLang="ja-JP" sz="4800" b="1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4910B65-C1BB-40DE-B30A-8B0A1F72AEAE}"/>
              </a:ext>
            </a:extLst>
          </p:cNvPr>
          <p:cNvSpPr txBox="1"/>
          <p:nvPr/>
        </p:nvSpPr>
        <p:spPr>
          <a:xfrm>
            <a:off x="5324350" y="4320359"/>
            <a:ext cx="3550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3</a:t>
            </a:r>
            <a:r>
              <a:rPr lang="ja-JP" altLang="en-US" sz="4800" b="1" dirty="0"/>
              <a:t>時間</a:t>
            </a:r>
            <a:endParaRPr lang="en-US" altLang="ja-JP" sz="4800" b="1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549BE5C-D538-46CB-A2EE-F5F18BED57EC}"/>
              </a:ext>
            </a:extLst>
          </p:cNvPr>
          <p:cNvSpPr txBox="1"/>
          <p:nvPr/>
        </p:nvSpPr>
        <p:spPr>
          <a:xfrm>
            <a:off x="2881259" y="5034334"/>
            <a:ext cx="2331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210</a:t>
            </a:r>
            <a:r>
              <a:rPr lang="ja-JP" altLang="en-US" sz="4800" b="1" dirty="0"/>
              <a:t>分</a:t>
            </a:r>
            <a:endParaRPr lang="en-US" altLang="ja-JP" sz="4800" b="1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AAEEEC3-D86B-4BFE-9305-9E33C8BA2DA2}"/>
              </a:ext>
            </a:extLst>
          </p:cNvPr>
          <p:cNvSpPr txBox="1"/>
          <p:nvPr/>
        </p:nvSpPr>
        <p:spPr>
          <a:xfrm>
            <a:off x="4707162" y="5054100"/>
            <a:ext cx="742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/>
              <a:t>＝</a:t>
            </a:r>
            <a:endParaRPr lang="en-US" altLang="ja-JP" sz="4800" b="1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0CFD9026-73B1-4913-BA66-35D91A57DDB2}"/>
              </a:ext>
            </a:extLst>
          </p:cNvPr>
          <p:cNvSpPr txBox="1"/>
          <p:nvPr/>
        </p:nvSpPr>
        <p:spPr>
          <a:xfrm>
            <a:off x="9187030" y="5047045"/>
            <a:ext cx="2765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3.5</a:t>
            </a:r>
            <a:r>
              <a:rPr lang="ja-JP" altLang="en-US" sz="4800" b="1" dirty="0"/>
              <a:t>時間</a:t>
            </a:r>
            <a:endParaRPr lang="en-US" altLang="ja-JP" sz="4800" b="1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659429D-B493-4223-A2FE-0661BCAD02A7}"/>
              </a:ext>
            </a:extLst>
          </p:cNvPr>
          <p:cNvSpPr txBox="1"/>
          <p:nvPr/>
        </p:nvSpPr>
        <p:spPr>
          <a:xfrm>
            <a:off x="5324350" y="5021013"/>
            <a:ext cx="3550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3</a:t>
            </a:r>
            <a:r>
              <a:rPr lang="ja-JP" altLang="en-US" sz="4800" b="1" dirty="0"/>
              <a:t>時間</a:t>
            </a:r>
            <a:r>
              <a:rPr lang="en-US" altLang="ja-JP" sz="4800" b="1" dirty="0"/>
              <a:t>30</a:t>
            </a:r>
            <a:r>
              <a:rPr lang="ja-JP" altLang="en-US" sz="4800" b="1" dirty="0"/>
              <a:t>分</a:t>
            </a:r>
            <a:endParaRPr lang="en-US" altLang="ja-JP" sz="4800" b="1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814D84CB-DB59-4B47-95EC-1DC311F6AFE4}"/>
              </a:ext>
            </a:extLst>
          </p:cNvPr>
          <p:cNvSpPr txBox="1"/>
          <p:nvPr/>
        </p:nvSpPr>
        <p:spPr>
          <a:xfrm>
            <a:off x="8450133" y="5068888"/>
            <a:ext cx="742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/>
              <a:t>＝</a:t>
            </a:r>
            <a:endParaRPr lang="en-US" altLang="ja-JP" sz="4800" b="1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439AA3C-F4E5-4D40-96BE-B9021D7147AC}"/>
              </a:ext>
            </a:extLst>
          </p:cNvPr>
          <p:cNvSpPr txBox="1"/>
          <p:nvPr/>
        </p:nvSpPr>
        <p:spPr>
          <a:xfrm>
            <a:off x="2881259" y="5838207"/>
            <a:ext cx="2331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240</a:t>
            </a:r>
            <a:r>
              <a:rPr lang="ja-JP" altLang="en-US" sz="4800" b="1" dirty="0"/>
              <a:t>分</a:t>
            </a:r>
            <a:endParaRPr lang="en-US" altLang="ja-JP" sz="4800" b="1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DDAA0A28-6837-493F-BFA2-AAA539177185}"/>
              </a:ext>
            </a:extLst>
          </p:cNvPr>
          <p:cNvSpPr txBox="1"/>
          <p:nvPr/>
        </p:nvSpPr>
        <p:spPr>
          <a:xfrm>
            <a:off x="5324350" y="5805121"/>
            <a:ext cx="3550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4</a:t>
            </a:r>
            <a:r>
              <a:rPr lang="ja-JP" altLang="en-US" sz="4800" b="1" dirty="0"/>
              <a:t>時間</a:t>
            </a:r>
            <a:endParaRPr lang="en-US" altLang="ja-JP" sz="4800" b="1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A60747AB-DC16-42EE-8FB3-6ED85BFE6C36}"/>
              </a:ext>
            </a:extLst>
          </p:cNvPr>
          <p:cNvSpPr txBox="1"/>
          <p:nvPr/>
        </p:nvSpPr>
        <p:spPr>
          <a:xfrm>
            <a:off x="571608" y="612738"/>
            <a:ext cx="2137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＋</a:t>
            </a:r>
            <a:r>
              <a:rPr lang="en-US" altLang="ja-JP" sz="4400" b="1" dirty="0"/>
              <a:t>30</a:t>
            </a:r>
            <a:r>
              <a:rPr lang="ja-JP" altLang="en-US" sz="4400" b="1" dirty="0"/>
              <a:t>分</a:t>
            </a:r>
            <a:endParaRPr lang="en-US" altLang="ja-JP" sz="4400" b="1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7618DC6-6505-4C6B-A9FA-A5B036F8FF78}"/>
              </a:ext>
            </a:extLst>
          </p:cNvPr>
          <p:cNvSpPr txBox="1"/>
          <p:nvPr/>
        </p:nvSpPr>
        <p:spPr>
          <a:xfrm>
            <a:off x="571608" y="1429909"/>
            <a:ext cx="2137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＋</a:t>
            </a:r>
            <a:r>
              <a:rPr lang="en-US" altLang="ja-JP" sz="4400" b="1" dirty="0"/>
              <a:t>30</a:t>
            </a:r>
            <a:r>
              <a:rPr lang="ja-JP" altLang="en-US" sz="4400" b="1" dirty="0"/>
              <a:t>分</a:t>
            </a:r>
            <a:endParaRPr lang="en-US" altLang="ja-JP" sz="4400" b="1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51BCD7C6-32D5-49ED-BDE6-B383493D0B36}"/>
              </a:ext>
            </a:extLst>
          </p:cNvPr>
          <p:cNvSpPr txBox="1"/>
          <p:nvPr/>
        </p:nvSpPr>
        <p:spPr>
          <a:xfrm>
            <a:off x="571608" y="2247080"/>
            <a:ext cx="2137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＋</a:t>
            </a:r>
            <a:r>
              <a:rPr lang="en-US" altLang="ja-JP" sz="4400" b="1" dirty="0"/>
              <a:t>30</a:t>
            </a:r>
            <a:r>
              <a:rPr lang="ja-JP" altLang="en-US" sz="4400" b="1" dirty="0"/>
              <a:t>分</a:t>
            </a:r>
            <a:endParaRPr lang="en-US" altLang="ja-JP" sz="4400" b="1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85D88C5F-E92C-41AA-8A28-EA9C3EF920BE}"/>
              </a:ext>
            </a:extLst>
          </p:cNvPr>
          <p:cNvSpPr txBox="1"/>
          <p:nvPr/>
        </p:nvSpPr>
        <p:spPr>
          <a:xfrm>
            <a:off x="571608" y="3064251"/>
            <a:ext cx="2137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＋</a:t>
            </a:r>
            <a:r>
              <a:rPr lang="en-US" altLang="ja-JP" sz="4400" b="1" dirty="0"/>
              <a:t>30</a:t>
            </a:r>
            <a:r>
              <a:rPr lang="ja-JP" altLang="en-US" sz="4400" b="1" dirty="0"/>
              <a:t>分</a:t>
            </a:r>
            <a:endParaRPr lang="en-US" altLang="ja-JP" sz="4400" b="1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3F959A1A-C8E6-4C65-9BBC-2B2554D2FE7D}"/>
              </a:ext>
            </a:extLst>
          </p:cNvPr>
          <p:cNvSpPr txBox="1"/>
          <p:nvPr/>
        </p:nvSpPr>
        <p:spPr>
          <a:xfrm>
            <a:off x="571608" y="3881422"/>
            <a:ext cx="2137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＋</a:t>
            </a:r>
            <a:r>
              <a:rPr lang="en-US" altLang="ja-JP" sz="4400" b="1" dirty="0"/>
              <a:t>30</a:t>
            </a:r>
            <a:r>
              <a:rPr lang="ja-JP" altLang="en-US" sz="4400" b="1" dirty="0"/>
              <a:t>分</a:t>
            </a:r>
            <a:endParaRPr lang="en-US" altLang="ja-JP" sz="4400" b="1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52F2BA8D-8E7D-4D9D-8F27-92FAA9F90FA0}"/>
              </a:ext>
            </a:extLst>
          </p:cNvPr>
          <p:cNvSpPr txBox="1"/>
          <p:nvPr/>
        </p:nvSpPr>
        <p:spPr>
          <a:xfrm>
            <a:off x="571608" y="4698593"/>
            <a:ext cx="2137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＋</a:t>
            </a:r>
            <a:r>
              <a:rPr lang="en-US" altLang="ja-JP" sz="4400" b="1" dirty="0"/>
              <a:t>30</a:t>
            </a:r>
            <a:r>
              <a:rPr lang="ja-JP" altLang="en-US" sz="4400" b="1" dirty="0"/>
              <a:t>分</a:t>
            </a:r>
            <a:endParaRPr lang="en-US" altLang="ja-JP" sz="4400" b="1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0F55647D-FE9C-46FE-8E24-F91F78B1A7CD}"/>
              </a:ext>
            </a:extLst>
          </p:cNvPr>
          <p:cNvSpPr txBox="1"/>
          <p:nvPr/>
        </p:nvSpPr>
        <p:spPr>
          <a:xfrm>
            <a:off x="571608" y="5515764"/>
            <a:ext cx="2137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＋</a:t>
            </a:r>
            <a:r>
              <a:rPr lang="en-US" altLang="ja-JP" sz="4400" b="1" dirty="0"/>
              <a:t>30</a:t>
            </a:r>
            <a:r>
              <a:rPr lang="ja-JP" altLang="en-US" sz="4400" b="1" dirty="0"/>
              <a:t>分</a:t>
            </a:r>
            <a:endParaRPr lang="en-US" altLang="ja-JP" sz="4400" b="1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AAD5AF42-4BE9-473F-9D2C-39837E06C28E}"/>
              </a:ext>
            </a:extLst>
          </p:cNvPr>
          <p:cNvSpPr txBox="1"/>
          <p:nvPr/>
        </p:nvSpPr>
        <p:spPr>
          <a:xfrm>
            <a:off x="4707848" y="5832422"/>
            <a:ext cx="742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/>
              <a:t>＝</a:t>
            </a:r>
            <a:endParaRPr lang="en-US" altLang="ja-JP" sz="4800" b="1" dirty="0"/>
          </a:p>
        </p:txBody>
      </p:sp>
    </p:spTree>
    <p:extLst>
      <p:ext uri="{BB962C8B-B14F-4D97-AF65-F5344CB8AC3E}">
        <p14:creationId xmlns:p14="http://schemas.microsoft.com/office/powerpoint/2010/main" val="44454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8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D1696F2-CECE-42A5-BEE6-A48C9F1FA5BD}"/>
              </a:ext>
            </a:extLst>
          </p:cNvPr>
          <p:cNvSpPr txBox="1"/>
          <p:nvPr/>
        </p:nvSpPr>
        <p:spPr>
          <a:xfrm>
            <a:off x="247426" y="296771"/>
            <a:ext cx="1194457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400" b="1" dirty="0"/>
              <a:t>  </a:t>
            </a:r>
            <a:r>
              <a:rPr lang="ja-JP" altLang="en-US" sz="4400" b="1" dirty="0">
                <a:solidFill>
                  <a:srgbClr val="FF0000"/>
                </a:solidFill>
              </a:rPr>
              <a:t>速さ</a:t>
            </a:r>
            <a:r>
              <a:rPr lang="ja-JP" altLang="en-US" sz="4400" b="1" dirty="0"/>
              <a:t>＝</a:t>
            </a:r>
            <a:r>
              <a:rPr lang="ja-JP" altLang="en-US" sz="4400" b="1" dirty="0">
                <a:solidFill>
                  <a:srgbClr val="00B050"/>
                </a:solidFill>
              </a:rPr>
              <a:t>道のり</a:t>
            </a:r>
            <a:r>
              <a:rPr lang="ja-JP" altLang="en-US" sz="4400" b="1" dirty="0"/>
              <a:t>÷</a:t>
            </a:r>
            <a:r>
              <a:rPr lang="ja-JP" altLang="en-US" sz="4400" b="1" dirty="0">
                <a:solidFill>
                  <a:srgbClr val="0070C0"/>
                </a:solidFill>
              </a:rPr>
              <a:t>時間</a:t>
            </a:r>
            <a:endParaRPr lang="en-US" altLang="ja-JP" sz="4400" b="1" dirty="0"/>
          </a:p>
          <a:p>
            <a:r>
              <a:rPr lang="ja-JP" altLang="en-US" sz="4400" b="1" dirty="0"/>
              <a:t>　①</a:t>
            </a:r>
            <a:r>
              <a:rPr lang="ja-JP" altLang="en-US" sz="4400" b="1" dirty="0">
                <a:solidFill>
                  <a:srgbClr val="00B050"/>
                </a:solidFill>
              </a:rPr>
              <a:t>10㎞</a:t>
            </a:r>
            <a:r>
              <a:rPr lang="ja-JP" altLang="en-US" sz="4400" b="1" dirty="0"/>
              <a:t>を</a:t>
            </a:r>
            <a:r>
              <a:rPr lang="ja-JP" altLang="en-US" sz="4400" b="1" dirty="0">
                <a:solidFill>
                  <a:srgbClr val="0070C0"/>
                </a:solidFill>
              </a:rPr>
              <a:t>150分</a:t>
            </a:r>
            <a:r>
              <a:rPr lang="ja-JP" altLang="en-US" sz="4400" b="1" dirty="0"/>
              <a:t>で歩いたときの</a:t>
            </a:r>
            <a:r>
              <a:rPr lang="ja-JP" altLang="en-US" sz="4400" b="1" dirty="0">
                <a:solidFill>
                  <a:srgbClr val="FF0000"/>
                </a:solidFill>
              </a:rPr>
              <a:t>時速□㎞</a:t>
            </a:r>
            <a:endParaRPr lang="en-US" altLang="ja-JP" sz="4400" b="1" dirty="0">
              <a:solidFill>
                <a:srgbClr val="FF0000"/>
              </a:solidFill>
            </a:endParaRPr>
          </a:p>
          <a:p>
            <a:r>
              <a:rPr lang="ja-JP" altLang="en-US" sz="4400" b="1" dirty="0"/>
              <a:t>　　  時速を出すので，150分を時間になおす。</a:t>
            </a:r>
          </a:p>
          <a:p>
            <a:r>
              <a:rPr lang="ja-JP" altLang="en-US" sz="4400" b="1" dirty="0"/>
              <a:t>　　  </a:t>
            </a:r>
            <a:r>
              <a:rPr lang="ja-JP" altLang="en-US" sz="4400" b="1" dirty="0">
                <a:solidFill>
                  <a:srgbClr val="0070C0"/>
                </a:solidFill>
              </a:rPr>
              <a:t>150分</a:t>
            </a:r>
            <a:r>
              <a:rPr lang="ja-JP" altLang="en-US" sz="4400" b="1" dirty="0"/>
              <a:t>＝2時間30分＝</a:t>
            </a:r>
            <a:r>
              <a:rPr lang="ja-JP" altLang="en-US" sz="4400" b="1" dirty="0">
                <a:solidFill>
                  <a:srgbClr val="0070C0"/>
                </a:solidFill>
              </a:rPr>
              <a:t>2.5時間</a:t>
            </a:r>
          </a:p>
          <a:p>
            <a:r>
              <a:rPr lang="ja-JP" altLang="en-US" sz="4400" b="1" dirty="0"/>
              <a:t>　　　　　（30分は0.5時間）　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628367EC-857E-4CE2-BE1A-9F53039042C8}"/>
              </a:ext>
            </a:extLst>
          </p:cNvPr>
          <p:cNvSpPr txBox="1"/>
          <p:nvPr/>
        </p:nvSpPr>
        <p:spPr>
          <a:xfrm>
            <a:off x="1314225" y="4086619"/>
            <a:ext cx="9563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/>
              <a:t>10km</a:t>
            </a:r>
            <a:r>
              <a:rPr lang="ja-JP" altLang="en-US" sz="6000" b="1" dirty="0"/>
              <a:t>を</a:t>
            </a:r>
            <a:r>
              <a:rPr lang="en-US" altLang="ja-JP" sz="6000" b="1" dirty="0"/>
              <a:t>2.5</a:t>
            </a:r>
            <a:r>
              <a:rPr lang="ja-JP" altLang="en-US" sz="6000" b="1" dirty="0"/>
              <a:t>時間で歩いた</a:t>
            </a:r>
            <a:endParaRPr kumimoji="1" lang="en-US" altLang="ja-JP" sz="6000" b="1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7DCDD34-CB21-2554-74C6-896E7ABA4198}"/>
              </a:ext>
            </a:extLst>
          </p:cNvPr>
          <p:cNvSpPr txBox="1"/>
          <p:nvPr/>
        </p:nvSpPr>
        <p:spPr>
          <a:xfrm>
            <a:off x="3173088" y="5574523"/>
            <a:ext cx="52629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b="1" dirty="0">
                <a:solidFill>
                  <a:srgbClr val="FF0000"/>
                </a:solidFill>
              </a:rPr>
              <a:t>速さ</a:t>
            </a:r>
            <a:r>
              <a:rPr lang="ja-JP" altLang="en-US" sz="4400" b="1" dirty="0"/>
              <a:t>＝</a:t>
            </a:r>
            <a:r>
              <a:rPr lang="ja-JP" altLang="en-US" sz="4400" b="1" dirty="0">
                <a:solidFill>
                  <a:srgbClr val="00B050"/>
                </a:solidFill>
              </a:rPr>
              <a:t>道のり</a:t>
            </a:r>
            <a:r>
              <a:rPr lang="ja-JP" altLang="en-US" sz="4400" b="1" dirty="0"/>
              <a:t>÷</a:t>
            </a:r>
            <a:r>
              <a:rPr lang="ja-JP" altLang="en-US" sz="4400" b="1" dirty="0">
                <a:solidFill>
                  <a:srgbClr val="0070C0"/>
                </a:solidFill>
              </a:rPr>
              <a:t>時間</a:t>
            </a:r>
            <a:endParaRPr kumimoji="1" lang="ja-JP" altLang="en-US" sz="44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CAF2ABB-75C7-4A6A-7214-52D993C7C50F}"/>
              </a:ext>
            </a:extLst>
          </p:cNvPr>
          <p:cNvSpPr txBox="1"/>
          <p:nvPr/>
        </p:nvSpPr>
        <p:spPr>
          <a:xfrm>
            <a:off x="1402986" y="4896438"/>
            <a:ext cx="18774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b="1" dirty="0">
                <a:solidFill>
                  <a:srgbClr val="00B050"/>
                </a:solidFill>
              </a:rPr>
              <a:t>道のり</a:t>
            </a:r>
            <a:endParaRPr kumimoji="1" lang="ja-JP" altLang="en-US" sz="4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4405F34-BECE-221D-684A-BCA9D22EF13B}"/>
              </a:ext>
            </a:extLst>
          </p:cNvPr>
          <p:cNvSpPr txBox="1"/>
          <p:nvPr/>
        </p:nvSpPr>
        <p:spPr>
          <a:xfrm>
            <a:off x="4531542" y="4843469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b="1" dirty="0">
                <a:solidFill>
                  <a:srgbClr val="0070C0"/>
                </a:solidFill>
              </a:rPr>
              <a:t>時間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19999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5" grpId="0"/>
      <p:bldP spid="2" grpId="0"/>
      <p:bldP spid="3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A15162B-5780-428B-A4A8-7348D689809B}"/>
              </a:ext>
            </a:extLst>
          </p:cNvPr>
          <p:cNvSpPr txBox="1"/>
          <p:nvPr/>
        </p:nvSpPr>
        <p:spPr>
          <a:xfrm>
            <a:off x="1306774" y="5587879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b="1" dirty="0"/>
              <a:t>式</a:t>
            </a:r>
            <a:endParaRPr kumimoji="1" lang="ja-JP" altLang="en-US" sz="6000" b="1" dirty="0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585A9BEE-126C-4EBB-AEFE-632C90A92C36}"/>
              </a:ext>
            </a:extLst>
          </p:cNvPr>
          <p:cNvSpPr txBox="1"/>
          <p:nvPr/>
        </p:nvSpPr>
        <p:spPr>
          <a:xfrm>
            <a:off x="2739334" y="5587878"/>
            <a:ext cx="43713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/>
              <a:t>10÷2.5</a:t>
            </a:r>
            <a:r>
              <a:rPr lang="ja-JP" altLang="en-US" sz="6000" b="1" dirty="0"/>
              <a:t>＝</a:t>
            </a:r>
            <a:endParaRPr kumimoji="1" lang="ja-JP" altLang="en-US" sz="6000" b="1" dirty="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628367EC-857E-4CE2-BE1A-9F53039042C8}"/>
              </a:ext>
            </a:extLst>
          </p:cNvPr>
          <p:cNvSpPr txBox="1"/>
          <p:nvPr/>
        </p:nvSpPr>
        <p:spPr>
          <a:xfrm>
            <a:off x="6196291" y="5587877"/>
            <a:ext cx="9271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/>
              <a:t>4</a:t>
            </a:r>
            <a:endParaRPr kumimoji="1" lang="ja-JP" altLang="en-US" sz="6000" b="1" dirty="0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8C58696C-B1D5-4DEF-ACC2-710755D815DA}"/>
              </a:ext>
            </a:extLst>
          </p:cNvPr>
          <p:cNvSpPr txBox="1"/>
          <p:nvPr/>
        </p:nvSpPr>
        <p:spPr>
          <a:xfrm>
            <a:off x="8053442" y="5620359"/>
            <a:ext cx="394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時速</a:t>
            </a:r>
            <a:r>
              <a:rPr kumimoji="1" lang="en-US" altLang="ja-JP" sz="6000" b="1" dirty="0"/>
              <a:t>4km</a:t>
            </a:r>
            <a:endParaRPr kumimoji="1" lang="ja-JP" altLang="en-US" sz="60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936326A-C233-4D3D-A06A-0CF01EF39683}"/>
              </a:ext>
            </a:extLst>
          </p:cNvPr>
          <p:cNvSpPr txBox="1"/>
          <p:nvPr/>
        </p:nvSpPr>
        <p:spPr>
          <a:xfrm>
            <a:off x="3121761" y="1148883"/>
            <a:ext cx="11985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？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14E4DE1-B88A-4330-9379-C7F5D9EC8C56}"/>
              </a:ext>
            </a:extLst>
          </p:cNvPr>
          <p:cNvSpPr txBox="1"/>
          <p:nvPr/>
        </p:nvSpPr>
        <p:spPr>
          <a:xfrm>
            <a:off x="3286812" y="2830294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endParaRPr kumimoji="1" lang="ja-JP" altLang="en-US" sz="44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AE99702-FC28-4A20-95F4-0988FB4BA32A}"/>
              </a:ext>
            </a:extLst>
          </p:cNvPr>
          <p:cNvSpPr txBox="1"/>
          <p:nvPr/>
        </p:nvSpPr>
        <p:spPr>
          <a:xfrm>
            <a:off x="9783351" y="1329691"/>
            <a:ext cx="14615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(km)</a:t>
            </a:r>
            <a:endParaRPr kumimoji="1" lang="ja-JP" altLang="en-US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A8024A3-1650-4451-8A42-59E8DB83079C}"/>
              </a:ext>
            </a:extLst>
          </p:cNvPr>
          <p:cNvSpPr txBox="1"/>
          <p:nvPr/>
        </p:nvSpPr>
        <p:spPr>
          <a:xfrm>
            <a:off x="9783351" y="2655280"/>
            <a:ext cx="1923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時間</a:t>
            </a:r>
            <a:r>
              <a:rPr kumimoji="1"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8B2B59C-7B26-4024-AA3B-2E02EA879E7D}"/>
              </a:ext>
            </a:extLst>
          </p:cNvPr>
          <p:cNvSpPr txBox="1"/>
          <p:nvPr/>
        </p:nvSpPr>
        <p:spPr>
          <a:xfrm>
            <a:off x="7132975" y="1218719"/>
            <a:ext cx="848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</a:t>
            </a:r>
            <a:endParaRPr kumimoji="1" lang="ja-JP" altLang="en-US" sz="4400" b="1" dirty="0">
              <a:solidFill>
                <a:srgbClr val="00B05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8DCC9D7-2FA7-4E40-812C-7385BD212CA6}"/>
              </a:ext>
            </a:extLst>
          </p:cNvPr>
          <p:cNvSpPr txBox="1"/>
          <p:nvPr/>
        </p:nvSpPr>
        <p:spPr>
          <a:xfrm>
            <a:off x="696164" y="2872739"/>
            <a:ext cx="606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</a:t>
            </a:r>
            <a:endParaRPr kumimoji="1" lang="ja-JP" altLang="en-US" sz="36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5907AF3E-17C2-445B-99DF-E0E70DF02E37}"/>
              </a:ext>
            </a:extLst>
          </p:cNvPr>
          <p:cNvCxnSpPr>
            <a:cxnSpLocks/>
          </p:cNvCxnSpPr>
          <p:nvPr/>
        </p:nvCxnSpPr>
        <p:spPr>
          <a:xfrm>
            <a:off x="904113" y="2195930"/>
            <a:ext cx="870770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A14C5C8-F4C2-48E3-88FF-633E104328D5}"/>
              </a:ext>
            </a:extLst>
          </p:cNvPr>
          <p:cNvSpPr txBox="1"/>
          <p:nvPr/>
        </p:nvSpPr>
        <p:spPr>
          <a:xfrm>
            <a:off x="678802" y="1427230"/>
            <a:ext cx="606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</a:t>
            </a:r>
            <a:endParaRPr kumimoji="1" lang="ja-JP" altLang="en-US" sz="36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68D501E6-E2A8-443F-9E38-8D27F6B5B0FB}"/>
              </a:ext>
            </a:extLst>
          </p:cNvPr>
          <p:cNvCxnSpPr>
            <a:cxnSpLocks/>
          </p:cNvCxnSpPr>
          <p:nvPr/>
        </p:nvCxnSpPr>
        <p:spPr>
          <a:xfrm>
            <a:off x="904113" y="2713468"/>
            <a:ext cx="870770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D0E8CD94-CB74-46BB-9543-3DC9D30D9515}"/>
              </a:ext>
            </a:extLst>
          </p:cNvPr>
          <p:cNvGrpSpPr/>
          <p:nvPr/>
        </p:nvGrpSpPr>
        <p:grpSpPr>
          <a:xfrm>
            <a:off x="904113" y="1909226"/>
            <a:ext cx="6832" cy="1038337"/>
            <a:chOff x="1501877" y="3520365"/>
            <a:chExt cx="6832" cy="1038337"/>
          </a:xfrm>
        </p:grpSpPr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F40DD4ED-9E6D-460B-97B3-54A3143EFD56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76E424EF-2269-42F8-B08C-AD16AE72DD85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EB7A06C9-FFC5-4CBC-B004-56FFF7C75808}"/>
                </a:ext>
              </a:extLst>
            </p:cNvPr>
            <p:cNvCxnSpPr>
              <a:cxnSpLocks/>
            </p:cNvCxnSpPr>
            <p:nvPr/>
          </p:nvCxnSpPr>
          <p:spPr>
            <a:xfrm>
              <a:off x="1508709" y="380613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7A9B8521-31B6-4614-AC04-C87F11CC2961}"/>
              </a:ext>
            </a:extLst>
          </p:cNvPr>
          <p:cNvGrpSpPr/>
          <p:nvPr/>
        </p:nvGrpSpPr>
        <p:grpSpPr>
          <a:xfrm>
            <a:off x="3527610" y="1944076"/>
            <a:ext cx="77191" cy="1003020"/>
            <a:chOff x="3395154" y="3501424"/>
            <a:chExt cx="0" cy="1038337"/>
          </a:xfrm>
        </p:grpSpPr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C6161E68-C1D9-470E-BA1E-61DFBDA969AF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FD1FA54B-3BAC-4CA8-A98A-800BEE257436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52123B90-EB2F-43B2-8D5A-F1B99D45CAF9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2FBB6017-A864-4F95-8E61-D06B44D4A843}"/>
              </a:ext>
            </a:extLst>
          </p:cNvPr>
          <p:cNvSpPr/>
          <p:nvPr/>
        </p:nvSpPr>
        <p:spPr>
          <a:xfrm>
            <a:off x="3102514" y="1286946"/>
            <a:ext cx="841574" cy="656665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3768109D-94FB-4F5E-8712-658F4EE3BD3A}"/>
              </a:ext>
            </a:extLst>
          </p:cNvPr>
          <p:cNvSpPr/>
          <p:nvPr/>
        </p:nvSpPr>
        <p:spPr>
          <a:xfrm>
            <a:off x="7100411" y="1323326"/>
            <a:ext cx="848652" cy="646331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D2D27127-5E2A-4BFB-95F8-3D62E2F8C78E}"/>
              </a:ext>
            </a:extLst>
          </p:cNvPr>
          <p:cNvSpPr/>
          <p:nvPr/>
        </p:nvSpPr>
        <p:spPr>
          <a:xfrm>
            <a:off x="7111459" y="2987366"/>
            <a:ext cx="1057766" cy="656665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BD568947-9C95-4060-B51D-AB202EC993FB}"/>
              </a:ext>
            </a:extLst>
          </p:cNvPr>
          <p:cNvSpPr/>
          <p:nvPr/>
        </p:nvSpPr>
        <p:spPr>
          <a:xfrm>
            <a:off x="3166185" y="2969152"/>
            <a:ext cx="792046" cy="656665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80AEE59-B27F-4B94-9A4B-9D098AC83E2A}"/>
              </a:ext>
            </a:extLst>
          </p:cNvPr>
          <p:cNvSpPr txBox="1"/>
          <p:nvPr/>
        </p:nvSpPr>
        <p:spPr>
          <a:xfrm>
            <a:off x="7180343" y="2853481"/>
            <a:ext cx="12030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2.5</a:t>
            </a:r>
            <a:endParaRPr kumimoji="1" lang="ja-JP" altLang="en-US" sz="44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3DC833C3-987F-4051-ADDB-CC4F4C759679}"/>
              </a:ext>
            </a:extLst>
          </p:cNvPr>
          <p:cNvGrpSpPr/>
          <p:nvPr/>
        </p:nvGrpSpPr>
        <p:grpSpPr>
          <a:xfrm>
            <a:off x="6221466" y="1971625"/>
            <a:ext cx="77191" cy="1003020"/>
            <a:chOff x="3395154" y="3501424"/>
            <a:chExt cx="0" cy="1038337"/>
          </a:xfrm>
        </p:grpSpPr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AFE53CC5-DA5B-46F9-8559-AE6653EE01A2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BAAA83B3-192B-4482-B008-B1231D789F51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DD752753-A044-4B63-A5AD-12489FAF4211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0260F730-24D9-4FD2-99B4-47664BAABD4C}"/>
              </a:ext>
            </a:extLst>
          </p:cNvPr>
          <p:cNvGrpSpPr/>
          <p:nvPr/>
        </p:nvGrpSpPr>
        <p:grpSpPr>
          <a:xfrm>
            <a:off x="9178383" y="1955392"/>
            <a:ext cx="77191" cy="1003020"/>
            <a:chOff x="3395154" y="3501424"/>
            <a:chExt cx="0" cy="1038337"/>
          </a:xfrm>
        </p:grpSpPr>
        <p:cxnSp>
          <p:nvCxnSpPr>
            <p:cNvPr id="38" name="直線コネクタ 37">
              <a:extLst>
                <a:ext uri="{FF2B5EF4-FFF2-40B4-BE49-F238E27FC236}">
                  <a16:creationId xmlns:a16="http://schemas.microsoft.com/office/drawing/2014/main" id="{698AF372-B39E-413B-8630-0D6281B94F06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5D460B5D-488A-4C30-8C7C-5B47ED551CA0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10B21D3E-C0DE-448E-BD8E-C96FCF6F800F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C48FD8C0-8065-4AD5-BDF4-E246518D1275}"/>
              </a:ext>
            </a:extLst>
          </p:cNvPr>
          <p:cNvGrpSpPr/>
          <p:nvPr/>
        </p:nvGrpSpPr>
        <p:grpSpPr>
          <a:xfrm>
            <a:off x="7568394" y="1992121"/>
            <a:ext cx="77191" cy="1003020"/>
            <a:chOff x="3395154" y="3501424"/>
            <a:chExt cx="0" cy="1038337"/>
          </a:xfrm>
        </p:grpSpPr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21490EE5-CDDA-492D-B385-5DF37B63F46B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60F2D9A8-1FB5-4676-9D15-E5C6D7D323A2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C8CA24EC-5130-4419-8A85-A0A193A4D696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690E4A75-6C72-4F45-96FC-3915A1B47A2D}"/>
              </a:ext>
            </a:extLst>
          </p:cNvPr>
          <p:cNvSpPr txBox="1"/>
          <p:nvPr/>
        </p:nvSpPr>
        <p:spPr>
          <a:xfrm>
            <a:off x="5948988" y="2859683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endParaRPr kumimoji="1" lang="ja-JP" altLang="en-US" sz="44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C69DA487-E7F3-43EF-8F70-45A2A9DDC141}"/>
              </a:ext>
            </a:extLst>
          </p:cNvPr>
          <p:cNvSpPr txBox="1"/>
          <p:nvPr/>
        </p:nvSpPr>
        <p:spPr>
          <a:xfrm>
            <a:off x="8915324" y="2780258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endParaRPr kumimoji="1" lang="ja-JP" altLang="en-US" sz="44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BBE28223-65DB-41EA-8995-3E18FC9EDC08}"/>
              </a:ext>
            </a:extLst>
          </p:cNvPr>
          <p:cNvSpPr txBox="1"/>
          <p:nvPr/>
        </p:nvSpPr>
        <p:spPr>
          <a:xfrm>
            <a:off x="1285259" y="111738"/>
            <a:ext cx="9563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/>
              <a:t>10km</a:t>
            </a:r>
            <a:r>
              <a:rPr lang="ja-JP" altLang="en-US" sz="6000" b="1" dirty="0"/>
              <a:t>を</a:t>
            </a:r>
            <a:r>
              <a:rPr lang="en-US" altLang="ja-JP" sz="6000" b="1" dirty="0"/>
              <a:t>2.5</a:t>
            </a:r>
            <a:r>
              <a:rPr lang="ja-JP" altLang="en-US" sz="6000" b="1" dirty="0"/>
              <a:t>時間で歩いた</a:t>
            </a:r>
            <a:endParaRPr kumimoji="1" lang="en-US" altLang="ja-JP" sz="6000" b="1" dirty="0"/>
          </a:p>
        </p:txBody>
      </p: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D5753807-5798-484E-8215-12CD245C5288}"/>
              </a:ext>
            </a:extLst>
          </p:cNvPr>
          <p:cNvGrpSpPr/>
          <p:nvPr/>
        </p:nvGrpSpPr>
        <p:grpSpPr>
          <a:xfrm>
            <a:off x="4874538" y="1992121"/>
            <a:ext cx="77191" cy="1003020"/>
            <a:chOff x="3395154" y="3501424"/>
            <a:chExt cx="0" cy="1038337"/>
          </a:xfrm>
        </p:grpSpPr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ED163C8E-5420-4808-8A1A-696307F16E7B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A0B3D1C1-FEA7-48E7-BCE6-6A5E19D7BD35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id="{99A98828-E35E-4A80-BA75-A3867A47BB3F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05D24966-DE92-42CA-9798-0747DC59C2E4}"/>
              </a:ext>
            </a:extLst>
          </p:cNvPr>
          <p:cNvGrpSpPr/>
          <p:nvPr/>
        </p:nvGrpSpPr>
        <p:grpSpPr>
          <a:xfrm>
            <a:off x="2180682" y="2005518"/>
            <a:ext cx="77191" cy="1003020"/>
            <a:chOff x="3395154" y="3501424"/>
            <a:chExt cx="0" cy="1038337"/>
          </a:xfrm>
        </p:grpSpPr>
        <p:cxnSp>
          <p:nvCxnSpPr>
            <p:cNvPr id="57" name="直線コネクタ 56">
              <a:extLst>
                <a:ext uri="{FF2B5EF4-FFF2-40B4-BE49-F238E27FC236}">
                  <a16:creationId xmlns:a16="http://schemas.microsoft.com/office/drawing/2014/main" id="{ADC0F8B6-60E1-443E-8970-25CE9B5657DC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直線コネクタ 57">
              <a:extLst>
                <a:ext uri="{FF2B5EF4-FFF2-40B4-BE49-F238E27FC236}">
                  <a16:creationId xmlns:a16="http://schemas.microsoft.com/office/drawing/2014/main" id="{35CE9904-D8F2-4F95-96E8-0723D56BC3B2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D84D8174-3196-41D7-9D94-D5AA1EA74552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0E83EA69-DCEA-4F8E-92F7-0C29847E636B}"/>
              </a:ext>
            </a:extLst>
          </p:cNvPr>
          <p:cNvSpPr txBox="1"/>
          <p:nvPr/>
        </p:nvSpPr>
        <p:spPr>
          <a:xfrm>
            <a:off x="4340728" y="2840084"/>
            <a:ext cx="1116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1.5</a:t>
            </a:r>
            <a:endParaRPr kumimoji="1" lang="ja-JP" altLang="en-US" sz="44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5DAEFD6D-2286-4101-826D-C9F36D760E7A}"/>
              </a:ext>
            </a:extLst>
          </p:cNvPr>
          <p:cNvSpPr txBox="1"/>
          <p:nvPr/>
        </p:nvSpPr>
        <p:spPr>
          <a:xfrm>
            <a:off x="1642458" y="2813498"/>
            <a:ext cx="1116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</a:t>
            </a:r>
            <a:r>
              <a:rPr kumimoji="1" lang="en-US" altLang="ja-JP" sz="4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.5</a:t>
            </a:r>
            <a:endParaRPr kumimoji="1" lang="ja-JP" altLang="en-US" sz="44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3" name="矢印: 下カーブ 62">
            <a:extLst>
              <a:ext uri="{FF2B5EF4-FFF2-40B4-BE49-F238E27FC236}">
                <a16:creationId xmlns:a16="http://schemas.microsoft.com/office/drawing/2014/main" id="{CB9E29E1-B096-4FCF-80DC-B56FD1EC38C3}"/>
              </a:ext>
            </a:extLst>
          </p:cNvPr>
          <p:cNvSpPr/>
          <p:nvPr/>
        </p:nvSpPr>
        <p:spPr>
          <a:xfrm flipV="1">
            <a:off x="3523301" y="3712161"/>
            <a:ext cx="3973046" cy="46505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047D89D3-4E79-4158-8AB5-DE76602FD25A}"/>
              </a:ext>
            </a:extLst>
          </p:cNvPr>
          <p:cNvSpPr txBox="1"/>
          <p:nvPr/>
        </p:nvSpPr>
        <p:spPr>
          <a:xfrm>
            <a:off x="4898864" y="3755739"/>
            <a:ext cx="16906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2.5</a:t>
            </a:r>
            <a:r>
              <a:rPr kumimoji="1" lang="ja-JP" altLang="en-US" sz="4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倍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663BD1-DE72-FB52-0E66-FBAED8512B37}"/>
              </a:ext>
            </a:extLst>
          </p:cNvPr>
          <p:cNvSpPr txBox="1"/>
          <p:nvPr/>
        </p:nvSpPr>
        <p:spPr>
          <a:xfrm>
            <a:off x="2492136" y="5102821"/>
            <a:ext cx="5561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solidFill>
                  <a:srgbClr val="00B050"/>
                </a:solidFill>
              </a:rPr>
              <a:t>道のり</a:t>
            </a:r>
            <a:r>
              <a:rPr lang="ja-JP" altLang="en-US" sz="4400" b="1" dirty="0"/>
              <a:t>÷</a:t>
            </a:r>
            <a:r>
              <a:rPr lang="ja-JP" altLang="en-US" sz="4400" b="1" dirty="0">
                <a:solidFill>
                  <a:srgbClr val="0070C0"/>
                </a:solidFill>
              </a:rPr>
              <a:t>時間</a:t>
            </a:r>
            <a:r>
              <a:rPr lang="ja-JP" altLang="en-US" sz="4400" b="1" dirty="0"/>
              <a:t>＝</a:t>
            </a:r>
            <a:r>
              <a:rPr lang="ja-JP" altLang="en-US" sz="4400" b="1" dirty="0">
                <a:solidFill>
                  <a:srgbClr val="FF0000"/>
                </a:solidFill>
              </a:rPr>
              <a:t>速さ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32697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4" grpId="0"/>
      <p:bldP spid="65" grpId="0"/>
      <p:bldP spid="6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28" grpId="0" animBg="1"/>
      <p:bldP spid="29" grpId="0" animBg="1"/>
      <p:bldP spid="30" grpId="0" animBg="1"/>
      <p:bldP spid="31" grpId="0" animBg="1"/>
      <p:bldP spid="32" grpId="0"/>
      <p:bldP spid="46" grpId="0"/>
      <p:bldP spid="48" grpId="0"/>
      <p:bldP spid="51" grpId="0"/>
      <p:bldP spid="60" grpId="0"/>
      <p:bldP spid="61" grpId="0"/>
      <p:bldP spid="63" grpId="0" animBg="1"/>
      <p:bldP spid="67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D1696F2-CECE-42A5-BEE6-A48C9F1FA5BD}"/>
              </a:ext>
            </a:extLst>
          </p:cNvPr>
          <p:cNvSpPr txBox="1"/>
          <p:nvPr/>
        </p:nvSpPr>
        <p:spPr>
          <a:xfrm>
            <a:off x="-477654" y="109812"/>
            <a:ext cx="119445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400" b="1" dirty="0"/>
              <a:t>　①</a:t>
            </a:r>
            <a:r>
              <a:rPr lang="ja-JP" altLang="en-US" sz="4400" b="1" dirty="0">
                <a:solidFill>
                  <a:srgbClr val="00B050"/>
                </a:solidFill>
              </a:rPr>
              <a:t>10㎞</a:t>
            </a:r>
            <a:r>
              <a:rPr lang="ja-JP" altLang="en-US" sz="4400" b="1" dirty="0"/>
              <a:t>を</a:t>
            </a:r>
            <a:r>
              <a:rPr lang="ja-JP" altLang="en-US" sz="4400" b="1" dirty="0">
                <a:solidFill>
                  <a:srgbClr val="0070C0"/>
                </a:solidFill>
              </a:rPr>
              <a:t>150分</a:t>
            </a:r>
            <a:r>
              <a:rPr lang="ja-JP" altLang="en-US" sz="4400" b="1" dirty="0"/>
              <a:t>で歩いたときの</a:t>
            </a:r>
            <a:r>
              <a:rPr lang="ja-JP" altLang="en-US" sz="4400" b="1" dirty="0">
                <a:solidFill>
                  <a:srgbClr val="FF0000"/>
                </a:solidFill>
              </a:rPr>
              <a:t>時速□㎞</a:t>
            </a:r>
            <a:endParaRPr lang="en-US" altLang="ja-JP" sz="4400" b="1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A15162B-5780-428B-A4A8-7348D689809B}"/>
              </a:ext>
            </a:extLst>
          </p:cNvPr>
          <p:cNvSpPr txBox="1"/>
          <p:nvPr/>
        </p:nvSpPr>
        <p:spPr>
          <a:xfrm>
            <a:off x="1618836" y="5867010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b="1" dirty="0"/>
              <a:t>式</a:t>
            </a:r>
            <a:endParaRPr kumimoji="1" lang="ja-JP" altLang="en-US" sz="6000" b="1" dirty="0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585A9BEE-126C-4EBB-AEFE-632C90A92C36}"/>
              </a:ext>
            </a:extLst>
          </p:cNvPr>
          <p:cNvSpPr txBox="1"/>
          <p:nvPr/>
        </p:nvSpPr>
        <p:spPr>
          <a:xfrm>
            <a:off x="3051396" y="5867009"/>
            <a:ext cx="43713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/>
              <a:t>10÷2.5</a:t>
            </a:r>
            <a:r>
              <a:rPr lang="ja-JP" altLang="en-US" sz="6000" b="1" dirty="0"/>
              <a:t>＝</a:t>
            </a:r>
            <a:endParaRPr kumimoji="1" lang="ja-JP" altLang="en-US" sz="6000" b="1" dirty="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628367EC-857E-4CE2-BE1A-9F53039042C8}"/>
              </a:ext>
            </a:extLst>
          </p:cNvPr>
          <p:cNvSpPr txBox="1"/>
          <p:nvPr/>
        </p:nvSpPr>
        <p:spPr>
          <a:xfrm>
            <a:off x="6508353" y="5867008"/>
            <a:ext cx="9271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/>
              <a:t>4</a:t>
            </a:r>
            <a:endParaRPr kumimoji="1" lang="ja-JP" altLang="en-US" sz="6000" b="1" dirty="0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8C58696C-B1D5-4DEF-ACC2-710755D815DA}"/>
              </a:ext>
            </a:extLst>
          </p:cNvPr>
          <p:cNvSpPr txBox="1"/>
          <p:nvPr/>
        </p:nvSpPr>
        <p:spPr>
          <a:xfrm>
            <a:off x="8365504" y="5899490"/>
            <a:ext cx="394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時速</a:t>
            </a:r>
            <a:r>
              <a:rPr kumimoji="1" lang="en-US" altLang="ja-JP" sz="6000" b="1" dirty="0"/>
              <a:t>4km</a:t>
            </a:r>
            <a:endParaRPr kumimoji="1" lang="ja-JP" altLang="en-US" sz="60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936326A-C233-4D3D-A06A-0CF01EF39683}"/>
              </a:ext>
            </a:extLst>
          </p:cNvPr>
          <p:cNvSpPr txBox="1"/>
          <p:nvPr/>
        </p:nvSpPr>
        <p:spPr>
          <a:xfrm>
            <a:off x="3168659" y="3401084"/>
            <a:ext cx="1198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？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14E4DE1-B88A-4330-9379-C7F5D9EC8C56}"/>
              </a:ext>
            </a:extLst>
          </p:cNvPr>
          <p:cNvSpPr txBox="1"/>
          <p:nvPr/>
        </p:nvSpPr>
        <p:spPr>
          <a:xfrm>
            <a:off x="3287631" y="5028815"/>
            <a:ext cx="606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endParaRPr kumimoji="1" lang="ja-JP" altLang="en-US" sz="54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AE99702-FC28-4A20-95F4-0988FB4BA32A}"/>
              </a:ext>
            </a:extLst>
          </p:cNvPr>
          <p:cNvSpPr txBox="1"/>
          <p:nvPr/>
        </p:nvSpPr>
        <p:spPr>
          <a:xfrm>
            <a:off x="8957057" y="3485767"/>
            <a:ext cx="14615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(km)</a:t>
            </a:r>
            <a:endParaRPr kumimoji="1" lang="ja-JP" altLang="en-US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A8024A3-1650-4451-8A42-59E8DB83079C}"/>
              </a:ext>
            </a:extLst>
          </p:cNvPr>
          <p:cNvSpPr txBox="1"/>
          <p:nvPr/>
        </p:nvSpPr>
        <p:spPr>
          <a:xfrm>
            <a:off x="8866473" y="5042174"/>
            <a:ext cx="1923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時間</a:t>
            </a:r>
            <a:r>
              <a:rPr kumimoji="1"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8B2B59C-7B26-4024-AA3B-2E02EA879E7D}"/>
              </a:ext>
            </a:extLst>
          </p:cNvPr>
          <p:cNvSpPr txBox="1"/>
          <p:nvPr/>
        </p:nvSpPr>
        <p:spPr>
          <a:xfrm>
            <a:off x="6818531" y="3492417"/>
            <a:ext cx="848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</a:t>
            </a:r>
            <a:endParaRPr kumimoji="1" lang="ja-JP" altLang="en-US" sz="4800" b="1" dirty="0">
              <a:solidFill>
                <a:srgbClr val="00B05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8DCC9D7-2FA7-4E40-812C-7385BD212CA6}"/>
              </a:ext>
            </a:extLst>
          </p:cNvPr>
          <p:cNvSpPr txBox="1"/>
          <p:nvPr/>
        </p:nvSpPr>
        <p:spPr>
          <a:xfrm>
            <a:off x="932832" y="5114507"/>
            <a:ext cx="606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</a:t>
            </a:r>
            <a:endParaRPr kumimoji="1" lang="ja-JP" altLang="en-US" sz="36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5907AF3E-17C2-445B-99DF-E0E70DF02E37}"/>
              </a:ext>
            </a:extLst>
          </p:cNvPr>
          <p:cNvCxnSpPr>
            <a:cxnSpLocks/>
          </p:cNvCxnSpPr>
          <p:nvPr/>
        </p:nvCxnSpPr>
        <p:spPr>
          <a:xfrm>
            <a:off x="1140781" y="4437698"/>
            <a:ext cx="870770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A14C5C8-F4C2-48E3-88FF-633E104328D5}"/>
              </a:ext>
            </a:extLst>
          </p:cNvPr>
          <p:cNvSpPr txBox="1"/>
          <p:nvPr/>
        </p:nvSpPr>
        <p:spPr>
          <a:xfrm>
            <a:off x="915470" y="3668998"/>
            <a:ext cx="606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</a:t>
            </a:r>
            <a:endParaRPr kumimoji="1" lang="ja-JP" altLang="en-US" sz="36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68D501E6-E2A8-443F-9E38-8D27F6B5B0FB}"/>
              </a:ext>
            </a:extLst>
          </p:cNvPr>
          <p:cNvCxnSpPr>
            <a:cxnSpLocks/>
          </p:cNvCxnSpPr>
          <p:nvPr/>
        </p:nvCxnSpPr>
        <p:spPr>
          <a:xfrm>
            <a:off x="1140781" y="4955236"/>
            <a:ext cx="870770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D0E8CD94-CB74-46BB-9543-3DC9D30D9515}"/>
              </a:ext>
            </a:extLst>
          </p:cNvPr>
          <p:cNvGrpSpPr/>
          <p:nvPr/>
        </p:nvGrpSpPr>
        <p:grpSpPr>
          <a:xfrm>
            <a:off x="1140781" y="4150994"/>
            <a:ext cx="6832" cy="1038337"/>
            <a:chOff x="1501877" y="3520365"/>
            <a:chExt cx="6832" cy="1038337"/>
          </a:xfrm>
        </p:grpSpPr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F40DD4ED-9E6D-460B-97B3-54A3143EFD56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76E424EF-2269-42F8-B08C-AD16AE72DD85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EB7A06C9-FFC5-4CBC-B004-56FFF7C75808}"/>
                </a:ext>
              </a:extLst>
            </p:cNvPr>
            <p:cNvCxnSpPr>
              <a:cxnSpLocks/>
            </p:cNvCxnSpPr>
            <p:nvPr/>
          </p:nvCxnSpPr>
          <p:spPr>
            <a:xfrm>
              <a:off x="1508709" y="380613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7A9B8521-31B6-4614-AC04-C87F11CC2961}"/>
              </a:ext>
            </a:extLst>
          </p:cNvPr>
          <p:cNvGrpSpPr/>
          <p:nvPr/>
        </p:nvGrpSpPr>
        <p:grpSpPr>
          <a:xfrm>
            <a:off x="3539397" y="4185844"/>
            <a:ext cx="77191" cy="1003020"/>
            <a:chOff x="3395154" y="3501424"/>
            <a:chExt cx="0" cy="1038337"/>
          </a:xfrm>
        </p:grpSpPr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C6161E68-C1D9-470E-BA1E-61DFBDA969AF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FD1FA54B-3BAC-4CA8-A98A-800BEE257436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52123B90-EB2F-43B2-8D5A-F1B99D45CAF9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2FBB6017-A864-4F95-8E61-D06B44D4A843}"/>
              </a:ext>
            </a:extLst>
          </p:cNvPr>
          <p:cNvSpPr/>
          <p:nvPr/>
        </p:nvSpPr>
        <p:spPr>
          <a:xfrm>
            <a:off x="3131717" y="3529178"/>
            <a:ext cx="841574" cy="656665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3768109D-94FB-4F5E-8712-658F4EE3BD3A}"/>
              </a:ext>
            </a:extLst>
          </p:cNvPr>
          <p:cNvSpPr/>
          <p:nvPr/>
        </p:nvSpPr>
        <p:spPr>
          <a:xfrm>
            <a:off x="6799289" y="3619626"/>
            <a:ext cx="848652" cy="57220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D2D27127-5E2A-4BFB-95F8-3D62E2F8C78E}"/>
              </a:ext>
            </a:extLst>
          </p:cNvPr>
          <p:cNvSpPr/>
          <p:nvPr/>
        </p:nvSpPr>
        <p:spPr>
          <a:xfrm>
            <a:off x="6693602" y="5250306"/>
            <a:ext cx="1258641" cy="656665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BD568947-9C95-4060-B51D-AB202EC993FB}"/>
              </a:ext>
            </a:extLst>
          </p:cNvPr>
          <p:cNvSpPr/>
          <p:nvPr/>
        </p:nvSpPr>
        <p:spPr>
          <a:xfrm>
            <a:off x="3167085" y="5210343"/>
            <a:ext cx="792046" cy="656665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80AEE59-B27F-4B94-9A4B-9D098AC83E2A}"/>
              </a:ext>
            </a:extLst>
          </p:cNvPr>
          <p:cNvSpPr txBox="1"/>
          <p:nvPr/>
        </p:nvSpPr>
        <p:spPr>
          <a:xfrm>
            <a:off x="6801995" y="5093234"/>
            <a:ext cx="1203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2.5</a:t>
            </a:r>
            <a:endParaRPr kumimoji="1" lang="ja-JP" altLang="en-US" sz="54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C48FD8C0-8065-4AD5-BDF4-E246518D1275}"/>
              </a:ext>
            </a:extLst>
          </p:cNvPr>
          <p:cNvGrpSpPr/>
          <p:nvPr/>
        </p:nvGrpSpPr>
        <p:grpSpPr>
          <a:xfrm>
            <a:off x="7266882" y="4233889"/>
            <a:ext cx="77191" cy="1003020"/>
            <a:chOff x="3395154" y="3501424"/>
            <a:chExt cx="0" cy="1038337"/>
          </a:xfrm>
        </p:grpSpPr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21490EE5-CDDA-492D-B385-5DF37B63F46B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60F2D9A8-1FB5-4676-9D15-E5C6D7D323A2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C8CA24EC-5130-4419-8A85-A0A193A4D696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6D64E69-A685-526C-4E71-C08960F3404C}"/>
              </a:ext>
            </a:extLst>
          </p:cNvPr>
          <p:cNvSpPr txBox="1"/>
          <p:nvPr/>
        </p:nvSpPr>
        <p:spPr>
          <a:xfrm>
            <a:off x="500227" y="2549969"/>
            <a:ext cx="52629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b="1" dirty="0">
                <a:solidFill>
                  <a:srgbClr val="FF0000"/>
                </a:solidFill>
              </a:rPr>
              <a:t>速さ</a:t>
            </a:r>
            <a:r>
              <a:rPr lang="ja-JP" altLang="en-US" sz="4400" b="1" dirty="0"/>
              <a:t>＝</a:t>
            </a:r>
            <a:r>
              <a:rPr lang="ja-JP" altLang="en-US" sz="4400" b="1" dirty="0">
                <a:solidFill>
                  <a:srgbClr val="00B050"/>
                </a:solidFill>
              </a:rPr>
              <a:t>道のり</a:t>
            </a:r>
            <a:r>
              <a:rPr lang="ja-JP" altLang="en-US" sz="4400" b="1" dirty="0"/>
              <a:t>÷</a:t>
            </a:r>
            <a:r>
              <a:rPr lang="ja-JP" altLang="en-US" sz="4400" b="1" dirty="0">
                <a:solidFill>
                  <a:srgbClr val="0070C0"/>
                </a:solidFill>
              </a:rPr>
              <a:t>時間</a:t>
            </a:r>
            <a:endParaRPr kumimoji="1" lang="ja-JP" altLang="en-US" sz="44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7DEB398-FA1D-8C91-1400-FE64147200E8}"/>
              </a:ext>
            </a:extLst>
          </p:cNvPr>
          <p:cNvSpPr txBox="1"/>
          <p:nvPr/>
        </p:nvSpPr>
        <p:spPr>
          <a:xfrm>
            <a:off x="387092" y="818034"/>
            <a:ext cx="655564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dirty="0"/>
              <a:t>時速を出すので，</a:t>
            </a:r>
            <a:endParaRPr lang="en-US" altLang="ja-JP" sz="3600" b="1" dirty="0"/>
          </a:p>
          <a:p>
            <a:r>
              <a:rPr lang="ja-JP" altLang="en-US" sz="3600" b="1" dirty="0"/>
              <a:t>150分を時間になおす。</a:t>
            </a:r>
            <a:endParaRPr lang="en-US" altLang="ja-JP" sz="3600" b="1" dirty="0"/>
          </a:p>
          <a:p>
            <a:r>
              <a:rPr lang="ja-JP" altLang="en-US" sz="3600" b="1" dirty="0"/>
              <a:t> </a:t>
            </a:r>
            <a:r>
              <a:rPr lang="ja-JP" altLang="en-US" sz="3600" b="1" dirty="0">
                <a:solidFill>
                  <a:srgbClr val="0070C0"/>
                </a:solidFill>
              </a:rPr>
              <a:t>150分</a:t>
            </a:r>
            <a:r>
              <a:rPr lang="ja-JP" altLang="en-US" sz="3600" b="1" dirty="0"/>
              <a:t>＝2時間30分＝</a:t>
            </a:r>
            <a:r>
              <a:rPr lang="ja-JP" altLang="en-US" sz="3600" b="1" dirty="0">
                <a:solidFill>
                  <a:srgbClr val="0070C0"/>
                </a:solidFill>
              </a:rPr>
              <a:t>2.5時間</a:t>
            </a:r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7255DF9D-4A95-89DA-A16C-104139CE644D}"/>
              </a:ext>
            </a:extLst>
          </p:cNvPr>
          <p:cNvCxnSpPr>
            <a:cxnSpLocks/>
          </p:cNvCxnSpPr>
          <p:nvPr/>
        </p:nvCxnSpPr>
        <p:spPr>
          <a:xfrm flipH="1" flipV="1">
            <a:off x="3680276" y="746913"/>
            <a:ext cx="2053730" cy="3958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9D198D7C-2CB3-1ADB-89DE-62A7943C4DC8}"/>
              </a:ext>
            </a:extLst>
          </p:cNvPr>
          <p:cNvCxnSpPr>
            <a:cxnSpLocks/>
          </p:cNvCxnSpPr>
          <p:nvPr/>
        </p:nvCxnSpPr>
        <p:spPr>
          <a:xfrm flipV="1">
            <a:off x="5821462" y="703719"/>
            <a:ext cx="2163374" cy="4639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0BD6956D-91D9-CD16-C8BE-45B90D16CE3E}"/>
              </a:ext>
            </a:extLst>
          </p:cNvPr>
          <p:cNvSpPr txBox="1"/>
          <p:nvPr/>
        </p:nvSpPr>
        <p:spPr>
          <a:xfrm>
            <a:off x="8491342" y="800260"/>
            <a:ext cx="327806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dirty="0"/>
              <a:t>または，</a:t>
            </a:r>
            <a:endParaRPr lang="en-US" altLang="ja-JP" sz="3600" b="1" dirty="0"/>
          </a:p>
          <a:p>
            <a:r>
              <a:rPr lang="ja-JP" altLang="en-US" sz="3600" b="1" dirty="0"/>
              <a:t>分速を出して</a:t>
            </a:r>
            <a:endParaRPr lang="en-US" altLang="ja-JP" sz="3600" b="1" dirty="0"/>
          </a:p>
          <a:p>
            <a:r>
              <a:rPr lang="ja-JP" altLang="en-US" sz="3600" b="1" dirty="0"/>
              <a:t>６０倍する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63FB197D-3D5C-09C9-28D5-C7E518ED2890}"/>
                  </a:ext>
                </a:extLst>
              </p:cNvPr>
              <p:cNvSpPr txBox="1"/>
              <p:nvPr/>
            </p:nvSpPr>
            <p:spPr>
              <a:xfrm>
                <a:off x="6979683" y="2392021"/>
                <a:ext cx="5212317" cy="14332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3600" b="1" dirty="0"/>
                  <a:t>10÷150×60</a:t>
                </a:r>
                <a:r>
                  <a:rPr lang="ja-JP" altLang="en-US" sz="3600" b="1" dirty="0"/>
                  <a:t>＝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ja-JP" altLang="en-US" sz="3600" b="1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altLang="ja-JP" sz="36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3600" b="1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altLang="ja-JP" sz="3600" b="1" i="1">
                                <a:latin typeface="Cambria Math" panose="02040503050406030204" pitchFamily="18" charset="0"/>
                              </a:rPr>
                              <m:t>150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ja-JP" sz="3600" b="1" dirty="0"/>
                  <a:t>×60</a:t>
                </a:r>
              </a:p>
              <a:p>
                <a:r>
                  <a:rPr lang="ja-JP" altLang="en-US" sz="3600" b="1" dirty="0"/>
                  <a:t>　　　　　　＝４</a:t>
                </a:r>
              </a:p>
            </p:txBody>
          </p:sp>
        </mc:Choice>
        <mc:Fallback xmlns="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63FB197D-3D5C-09C9-28D5-C7E518ED28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683" y="2392021"/>
                <a:ext cx="5212317" cy="1433213"/>
              </a:xfrm>
              <a:prstGeom prst="rect">
                <a:avLst/>
              </a:prstGeom>
              <a:blipFill>
                <a:blip r:embed="rId2"/>
                <a:stretch>
                  <a:fillRect l="-3626" b="-153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614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4" grpId="0"/>
      <p:bldP spid="6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28" grpId="0" animBg="1"/>
      <p:bldP spid="29" grpId="0" animBg="1"/>
      <p:bldP spid="31" grpId="0" animBg="1"/>
      <p:bldP spid="32" grpId="0"/>
      <p:bldP spid="2" grpId="0"/>
      <p:bldP spid="3" grpId="0"/>
      <p:bldP spid="50" grpId="0"/>
      <p:bldP spid="5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857610A-0B9C-4D89-95D7-45772AF5A724}"/>
              </a:ext>
            </a:extLst>
          </p:cNvPr>
          <p:cNvSpPr txBox="1"/>
          <p:nvPr/>
        </p:nvSpPr>
        <p:spPr>
          <a:xfrm>
            <a:off x="293145" y="485007"/>
            <a:ext cx="11249809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400" b="1" dirty="0"/>
              <a:t>②</a:t>
            </a:r>
            <a:r>
              <a:rPr lang="ja-JP" altLang="en-US" sz="4400" b="1" dirty="0">
                <a:solidFill>
                  <a:srgbClr val="FF0000"/>
                </a:solidFill>
              </a:rPr>
              <a:t>秒速200ｍ</a:t>
            </a:r>
            <a:r>
              <a:rPr lang="ja-JP" altLang="en-US" sz="4400" b="1" dirty="0"/>
              <a:t>の飛行機が</a:t>
            </a:r>
            <a:endParaRPr lang="en-US" altLang="ja-JP" sz="4400" b="1" dirty="0"/>
          </a:p>
          <a:p>
            <a:r>
              <a:rPr lang="en-US" altLang="ja-JP" sz="4400" b="1" dirty="0"/>
              <a:t>                </a:t>
            </a:r>
            <a:r>
              <a:rPr lang="ja-JP" altLang="en-US" sz="4400" b="1" dirty="0">
                <a:solidFill>
                  <a:srgbClr val="0070C0"/>
                </a:solidFill>
              </a:rPr>
              <a:t>1分間</a:t>
            </a:r>
            <a:r>
              <a:rPr lang="ja-JP" altLang="en-US" sz="4400" b="1" dirty="0"/>
              <a:t>に進むきょり</a:t>
            </a:r>
            <a:r>
              <a:rPr lang="ja-JP" altLang="en-US" sz="5400" b="1" dirty="0">
                <a:solidFill>
                  <a:srgbClr val="00B050"/>
                </a:solidFill>
              </a:rPr>
              <a:t>□㎞</a:t>
            </a:r>
            <a:endParaRPr lang="ja-JP" altLang="en-US" sz="4400" b="1" dirty="0">
              <a:solidFill>
                <a:srgbClr val="00B05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7FB9EF7-FA93-4891-904A-1F0019E73371}"/>
              </a:ext>
            </a:extLst>
          </p:cNvPr>
          <p:cNvSpPr txBox="1"/>
          <p:nvPr/>
        </p:nvSpPr>
        <p:spPr>
          <a:xfrm>
            <a:off x="2951184" y="2135329"/>
            <a:ext cx="375083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400" b="1" dirty="0">
                <a:solidFill>
                  <a:srgbClr val="0070C0"/>
                </a:solidFill>
              </a:rPr>
              <a:t>1分間</a:t>
            </a:r>
            <a:r>
              <a:rPr lang="en-US" altLang="ja-JP" sz="4400" b="1" dirty="0"/>
              <a:t>=</a:t>
            </a:r>
            <a:r>
              <a:rPr lang="ja-JP" altLang="en-US" sz="4400" b="1" dirty="0">
                <a:solidFill>
                  <a:srgbClr val="0070C0"/>
                </a:solidFill>
              </a:rPr>
              <a:t>60秒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54E8447-F9C1-421F-B74F-5F5F189F7D79}"/>
              </a:ext>
            </a:extLst>
          </p:cNvPr>
          <p:cNvSpPr txBox="1"/>
          <p:nvPr/>
        </p:nvSpPr>
        <p:spPr>
          <a:xfrm>
            <a:off x="898074" y="4183749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b="1" dirty="0"/>
              <a:t>式</a:t>
            </a:r>
            <a:endParaRPr kumimoji="1" lang="ja-JP" altLang="en-US" sz="60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AFD1869-BE5E-401E-9B98-991322B7393E}"/>
              </a:ext>
            </a:extLst>
          </p:cNvPr>
          <p:cNvSpPr txBox="1"/>
          <p:nvPr/>
        </p:nvSpPr>
        <p:spPr>
          <a:xfrm>
            <a:off x="2330635" y="4183748"/>
            <a:ext cx="394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solidFill>
                  <a:srgbClr val="FF0000"/>
                </a:solidFill>
              </a:rPr>
              <a:t>200</a:t>
            </a:r>
            <a:r>
              <a:rPr lang="en-US" altLang="ja-JP" sz="6000" b="1" dirty="0"/>
              <a:t>×</a:t>
            </a:r>
            <a:r>
              <a:rPr lang="en-US" altLang="ja-JP" sz="6000" b="1" dirty="0">
                <a:solidFill>
                  <a:srgbClr val="0070C0"/>
                </a:solidFill>
              </a:rPr>
              <a:t>60</a:t>
            </a:r>
            <a:r>
              <a:rPr lang="ja-JP" altLang="en-US" sz="6000" b="1" dirty="0"/>
              <a:t>＝</a:t>
            </a:r>
            <a:endParaRPr kumimoji="1" lang="ja-JP" altLang="en-US" sz="60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AF01534-7EDD-442F-B9D8-5D660DF3F49B}"/>
              </a:ext>
            </a:extLst>
          </p:cNvPr>
          <p:cNvSpPr txBox="1"/>
          <p:nvPr/>
        </p:nvSpPr>
        <p:spPr>
          <a:xfrm>
            <a:off x="8172321" y="5196132"/>
            <a:ext cx="24777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solidFill>
                  <a:srgbClr val="00B050"/>
                </a:solidFill>
              </a:rPr>
              <a:t>12km</a:t>
            </a:r>
            <a:endParaRPr kumimoji="1" lang="ja-JP" altLang="en-US" sz="6000" b="1" dirty="0">
              <a:solidFill>
                <a:srgbClr val="00B05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46602D6-A29D-4BA1-983D-482FD72276C0}"/>
              </a:ext>
            </a:extLst>
          </p:cNvPr>
          <p:cNvSpPr txBox="1"/>
          <p:nvPr/>
        </p:nvSpPr>
        <p:spPr>
          <a:xfrm>
            <a:off x="2183803" y="3013501"/>
            <a:ext cx="6340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b="1" dirty="0">
                <a:solidFill>
                  <a:srgbClr val="FF0000"/>
                </a:solidFill>
              </a:rPr>
              <a:t>速さ</a:t>
            </a:r>
            <a:r>
              <a:rPr lang="en-US" altLang="ja-JP" sz="4800" b="1" dirty="0">
                <a:solidFill>
                  <a:srgbClr val="FF0000"/>
                </a:solidFill>
              </a:rPr>
              <a:t>×</a:t>
            </a:r>
            <a:r>
              <a:rPr lang="ja-JP" altLang="en-US" sz="4800" b="1" dirty="0">
                <a:solidFill>
                  <a:srgbClr val="0070C0"/>
                </a:solidFill>
              </a:rPr>
              <a:t>時間</a:t>
            </a:r>
            <a:r>
              <a:rPr lang="ja-JP" altLang="en-US" sz="4800" b="1" dirty="0"/>
              <a:t>＝</a:t>
            </a:r>
            <a:r>
              <a:rPr lang="ja-JP" altLang="en-US" sz="4800" b="1" dirty="0">
                <a:solidFill>
                  <a:srgbClr val="00B050"/>
                </a:solidFill>
              </a:rPr>
              <a:t>道のり</a:t>
            </a:r>
            <a:r>
              <a:rPr lang="ja-JP" altLang="en-US" sz="4800" b="1" dirty="0"/>
              <a:t>　</a:t>
            </a:r>
            <a:endParaRPr kumimoji="1" lang="ja-JP" altLang="en-US" sz="48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FDF05E7-314C-4B62-B8AD-C40FDDEAC721}"/>
              </a:ext>
            </a:extLst>
          </p:cNvPr>
          <p:cNvSpPr txBox="1"/>
          <p:nvPr/>
        </p:nvSpPr>
        <p:spPr>
          <a:xfrm>
            <a:off x="5918049" y="4171446"/>
            <a:ext cx="394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solidFill>
                  <a:srgbClr val="00B050"/>
                </a:solidFill>
              </a:rPr>
              <a:t>12000</a:t>
            </a:r>
            <a:endParaRPr kumimoji="1" lang="ja-JP" altLang="en-US" sz="6000" b="1" dirty="0">
              <a:solidFill>
                <a:srgbClr val="00B050"/>
              </a:solidFill>
            </a:endParaRP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2EBB094C-0130-4847-8E4E-984DF7678EC3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8681421" y="1936376"/>
            <a:ext cx="729775" cy="325975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5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CE17086-CD90-4FD6-A6C5-8FB71A1702AA}"/>
              </a:ext>
            </a:extLst>
          </p:cNvPr>
          <p:cNvSpPr txBox="1"/>
          <p:nvPr/>
        </p:nvSpPr>
        <p:spPr>
          <a:xfrm>
            <a:off x="325418" y="288670"/>
            <a:ext cx="1168011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b="1" dirty="0"/>
              <a:t>③　</a:t>
            </a:r>
            <a:r>
              <a:rPr lang="ja-JP" altLang="en-US" sz="4800" b="1" dirty="0">
                <a:solidFill>
                  <a:srgbClr val="FF0000"/>
                </a:solidFill>
              </a:rPr>
              <a:t>分速600ｍ</a:t>
            </a:r>
            <a:r>
              <a:rPr lang="ja-JP" altLang="en-US" sz="4800" b="1" dirty="0"/>
              <a:t>のバスが</a:t>
            </a:r>
            <a:r>
              <a:rPr lang="ja-JP" altLang="en-US" sz="4800" b="1" dirty="0">
                <a:solidFill>
                  <a:srgbClr val="00B050"/>
                </a:solidFill>
              </a:rPr>
              <a:t>3km</a:t>
            </a:r>
            <a:r>
              <a:rPr lang="ja-JP" altLang="en-US" sz="4800" b="1" dirty="0"/>
              <a:t>進むのに</a:t>
            </a:r>
            <a:endParaRPr lang="en-US" altLang="ja-JP" sz="4800" b="1" dirty="0"/>
          </a:p>
          <a:p>
            <a:r>
              <a:rPr lang="ja-JP" altLang="en-US" sz="4800" b="1" dirty="0"/>
              <a:t>　かかる</a:t>
            </a:r>
            <a:r>
              <a:rPr lang="ja-JP" altLang="en-US" sz="4800" b="1" dirty="0">
                <a:solidFill>
                  <a:srgbClr val="0070C0"/>
                </a:solidFill>
              </a:rPr>
              <a:t>時間</a:t>
            </a:r>
            <a:r>
              <a:rPr lang="ja-JP" altLang="en-US" sz="4800" b="1" dirty="0"/>
              <a:t>　　　　　　　　　　　　　　　　　　　　　　　　　　　　　　　　　　　　　　　　　　　　　　　　　　　　　　　　　　　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C7BD83A-FD10-437D-A2E2-48C5450E262D}"/>
              </a:ext>
            </a:extLst>
          </p:cNvPr>
          <p:cNvSpPr txBox="1"/>
          <p:nvPr/>
        </p:nvSpPr>
        <p:spPr>
          <a:xfrm>
            <a:off x="3723939" y="2781028"/>
            <a:ext cx="42994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b="1" dirty="0">
                <a:solidFill>
                  <a:srgbClr val="00B050"/>
                </a:solidFill>
              </a:rPr>
              <a:t>3</a:t>
            </a:r>
            <a:r>
              <a:rPr lang="en-US" altLang="ja-JP" sz="4800" b="1" dirty="0">
                <a:solidFill>
                  <a:srgbClr val="00B050"/>
                </a:solidFill>
              </a:rPr>
              <a:t>km</a:t>
            </a:r>
            <a:r>
              <a:rPr lang="ja-JP" altLang="en-US" sz="4800" b="1" dirty="0"/>
              <a:t>＝</a:t>
            </a:r>
            <a:r>
              <a:rPr lang="ja-JP" altLang="en-US" sz="4800" b="1" dirty="0">
                <a:solidFill>
                  <a:srgbClr val="00B050"/>
                </a:solidFill>
              </a:rPr>
              <a:t>3000ｍ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2ACBBB4-4B95-4546-811B-FF47503466F8}"/>
              </a:ext>
            </a:extLst>
          </p:cNvPr>
          <p:cNvSpPr txBox="1"/>
          <p:nvPr/>
        </p:nvSpPr>
        <p:spPr>
          <a:xfrm>
            <a:off x="2425762" y="4029163"/>
            <a:ext cx="6340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b="1" dirty="0">
                <a:solidFill>
                  <a:srgbClr val="00B050"/>
                </a:solidFill>
              </a:rPr>
              <a:t>道のり</a:t>
            </a:r>
            <a:r>
              <a:rPr lang="en-US" altLang="ja-JP" sz="4800" b="1" dirty="0"/>
              <a:t>÷</a:t>
            </a:r>
            <a:r>
              <a:rPr lang="ja-JP" altLang="en-US" sz="4800" b="1" dirty="0">
                <a:solidFill>
                  <a:srgbClr val="FF0000"/>
                </a:solidFill>
              </a:rPr>
              <a:t>速さ</a:t>
            </a:r>
            <a:r>
              <a:rPr lang="ja-JP" altLang="en-US" sz="4800" b="1" dirty="0"/>
              <a:t>＝</a:t>
            </a:r>
            <a:r>
              <a:rPr lang="ja-JP" altLang="en-US" sz="4800" b="1" dirty="0">
                <a:solidFill>
                  <a:srgbClr val="0070C0"/>
                </a:solidFill>
              </a:rPr>
              <a:t>時間</a:t>
            </a:r>
            <a:r>
              <a:rPr lang="ja-JP" altLang="en-US" sz="4800" b="1" dirty="0"/>
              <a:t>　</a:t>
            </a:r>
            <a:endParaRPr kumimoji="1" lang="ja-JP" altLang="en-US" sz="48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F1E53D0-0E6F-423E-ADAA-27A4644F9A08}"/>
              </a:ext>
            </a:extLst>
          </p:cNvPr>
          <p:cNvSpPr txBox="1"/>
          <p:nvPr/>
        </p:nvSpPr>
        <p:spPr>
          <a:xfrm>
            <a:off x="1197686" y="4829954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b="1" dirty="0"/>
              <a:t>式</a:t>
            </a:r>
            <a:endParaRPr kumimoji="1" lang="ja-JP" altLang="en-US" sz="60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4A083A4-7937-42AB-A241-638BADD5D879}"/>
              </a:ext>
            </a:extLst>
          </p:cNvPr>
          <p:cNvSpPr txBox="1"/>
          <p:nvPr/>
        </p:nvSpPr>
        <p:spPr>
          <a:xfrm>
            <a:off x="2630247" y="4829953"/>
            <a:ext cx="4878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solidFill>
                  <a:srgbClr val="00B050"/>
                </a:solidFill>
              </a:rPr>
              <a:t>3000</a:t>
            </a:r>
            <a:r>
              <a:rPr lang="en-US" altLang="ja-JP" sz="6000" b="1" dirty="0"/>
              <a:t>÷</a:t>
            </a:r>
            <a:r>
              <a:rPr lang="en-US" altLang="ja-JP" sz="6000" b="1" dirty="0">
                <a:solidFill>
                  <a:srgbClr val="FF0000"/>
                </a:solidFill>
              </a:rPr>
              <a:t>600</a:t>
            </a:r>
            <a:r>
              <a:rPr lang="ja-JP" altLang="en-US" sz="6000" b="1" dirty="0"/>
              <a:t>＝</a:t>
            </a:r>
            <a:endParaRPr kumimoji="1" lang="ja-JP" altLang="en-US" sz="60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8B19200-8D44-4F63-ACFD-1F05FFB08CA0}"/>
              </a:ext>
            </a:extLst>
          </p:cNvPr>
          <p:cNvSpPr txBox="1"/>
          <p:nvPr/>
        </p:nvSpPr>
        <p:spPr>
          <a:xfrm>
            <a:off x="8095415" y="5553667"/>
            <a:ext cx="24777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solidFill>
                  <a:srgbClr val="0070C0"/>
                </a:solidFill>
              </a:rPr>
              <a:t>5</a:t>
            </a:r>
            <a:r>
              <a:rPr lang="ja-JP" altLang="en-US" sz="6000" b="1" dirty="0">
                <a:solidFill>
                  <a:srgbClr val="0070C0"/>
                </a:solidFill>
              </a:rPr>
              <a:t>分</a:t>
            </a:r>
            <a:endParaRPr kumimoji="1" lang="ja-JP" altLang="en-US" sz="6000" b="1" dirty="0">
              <a:solidFill>
                <a:srgbClr val="0070C0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795F39D-9FAC-40A9-B927-E44F08EBFBBD}"/>
              </a:ext>
            </a:extLst>
          </p:cNvPr>
          <p:cNvSpPr txBox="1"/>
          <p:nvPr/>
        </p:nvSpPr>
        <p:spPr>
          <a:xfrm>
            <a:off x="7084004" y="4826674"/>
            <a:ext cx="24777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solidFill>
                  <a:srgbClr val="0070C0"/>
                </a:solidFill>
              </a:rPr>
              <a:t>5</a:t>
            </a:r>
            <a:endParaRPr kumimoji="1" lang="ja-JP" altLang="en-US" sz="6000" b="1" dirty="0">
              <a:solidFill>
                <a:srgbClr val="0070C0"/>
              </a:solidFill>
            </a:endParaRP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1204F5A9-6B4A-42D2-B83B-8C967C4F1A2B}"/>
              </a:ext>
            </a:extLst>
          </p:cNvPr>
          <p:cNvCxnSpPr>
            <a:cxnSpLocks/>
          </p:cNvCxnSpPr>
          <p:nvPr/>
        </p:nvCxnSpPr>
        <p:spPr>
          <a:xfrm flipH="1" flipV="1">
            <a:off x="4318392" y="981273"/>
            <a:ext cx="1081947" cy="94870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854EB5AC-09D9-46A0-8841-DF0473B9BBDE}"/>
              </a:ext>
            </a:extLst>
          </p:cNvPr>
          <p:cNvCxnSpPr>
            <a:cxnSpLocks/>
          </p:cNvCxnSpPr>
          <p:nvPr/>
        </p:nvCxnSpPr>
        <p:spPr>
          <a:xfrm flipV="1">
            <a:off x="5873675" y="983537"/>
            <a:ext cx="1402972" cy="91736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CB5F86D-2854-4A13-A07E-466908238D50}"/>
              </a:ext>
            </a:extLst>
          </p:cNvPr>
          <p:cNvSpPr txBox="1"/>
          <p:nvPr/>
        </p:nvSpPr>
        <p:spPr>
          <a:xfrm>
            <a:off x="3716812" y="1904180"/>
            <a:ext cx="46060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b="1" dirty="0"/>
              <a:t>単位をそろえる</a:t>
            </a:r>
          </a:p>
        </p:txBody>
      </p:sp>
    </p:spTree>
    <p:extLst>
      <p:ext uri="{BB962C8B-B14F-4D97-AF65-F5344CB8AC3E}">
        <p14:creationId xmlns:p14="http://schemas.microsoft.com/office/powerpoint/2010/main" val="334733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  <p:bldP spid="10" grpId="0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BC65E45-D7B1-4AC5-838A-B951778B2559}"/>
              </a:ext>
            </a:extLst>
          </p:cNvPr>
          <p:cNvSpPr txBox="1"/>
          <p:nvPr/>
        </p:nvSpPr>
        <p:spPr>
          <a:xfrm>
            <a:off x="723452" y="615449"/>
            <a:ext cx="1104541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b="1" dirty="0"/>
              <a:t>3.　打ち上げ花火が見えてから，</a:t>
            </a:r>
            <a:r>
              <a:rPr lang="ja-JP" altLang="en-US" sz="4000" b="1" dirty="0">
                <a:solidFill>
                  <a:srgbClr val="0070C0"/>
                </a:solidFill>
              </a:rPr>
              <a:t>3秒</a:t>
            </a:r>
            <a:r>
              <a:rPr lang="ja-JP" altLang="en-US" sz="4000" b="1" dirty="0"/>
              <a:t>後に音が聞こえました。</a:t>
            </a:r>
          </a:p>
          <a:p>
            <a:r>
              <a:rPr lang="ja-JP" altLang="en-US" sz="4000" b="1" dirty="0"/>
              <a:t>　音の速さを</a:t>
            </a:r>
            <a:r>
              <a:rPr lang="ja-JP" altLang="en-US" sz="4000" b="1" dirty="0">
                <a:solidFill>
                  <a:srgbClr val="FF0000"/>
                </a:solidFill>
              </a:rPr>
              <a:t>秒速340ｍ</a:t>
            </a:r>
            <a:r>
              <a:rPr lang="ja-JP" altLang="en-US" sz="4000" b="1" dirty="0"/>
              <a:t>とすると，花火から</a:t>
            </a:r>
            <a:endParaRPr lang="en-US" altLang="ja-JP" sz="4000" b="1" dirty="0"/>
          </a:p>
          <a:p>
            <a:r>
              <a:rPr lang="ja-JP" altLang="en-US" sz="4000" b="1" dirty="0">
                <a:solidFill>
                  <a:srgbClr val="00B050"/>
                </a:solidFill>
              </a:rPr>
              <a:t>何ｍ</a:t>
            </a:r>
            <a:r>
              <a:rPr lang="ja-JP" altLang="en-US" sz="4000" b="1" dirty="0"/>
              <a:t>はなれて見ていたと考えられますか。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F697A5A-2895-48B7-8CEB-0C19C21380B8}"/>
              </a:ext>
            </a:extLst>
          </p:cNvPr>
          <p:cNvSpPr txBox="1"/>
          <p:nvPr/>
        </p:nvSpPr>
        <p:spPr>
          <a:xfrm>
            <a:off x="2269865" y="3515884"/>
            <a:ext cx="6340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b="1" dirty="0">
                <a:solidFill>
                  <a:srgbClr val="FF0000"/>
                </a:solidFill>
              </a:rPr>
              <a:t>速さ</a:t>
            </a:r>
            <a:r>
              <a:rPr lang="en-US" altLang="ja-JP" sz="4800" b="1" dirty="0">
                <a:solidFill>
                  <a:srgbClr val="FF0000"/>
                </a:solidFill>
              </a:rPr>
              <a:t>×</a:t>
            </a:r>
            <a:r>
              <a:rPr lang="ja-JP" altLang="en-US" sz="4800" b="1" dirty="0">
                <a:solidFill>
                  <a:srgbClr val="0070C0"/>
                </a:solidFill>
              </a:rPr>
              <a:t>時間</a:t>
            </a:r>
            <a:r>
              <a:rPr lang="ja-JP" altLang="en-US" sz="4800" b="1" dirty="0"/>
              <a:t>＝</a:t>
            </a:r>
            <a:r>
              <a:rPr lang="ja-JP" altLang="en-US" sz="4800" b="1" dirty="0">
                <a:solidFill>
                  <a:srgbClr val="00B050"/>
                </a:solidFill>
              </a:rPr>
              <a:t>道のり</a:t>
            </a:r>
            <a:r>
              <a:rPr lang="ja-JP" altLang="en-US" sz="4800" b="1" dirty="0"/>
              <a:t>　</a:t>
            </a:r>
            <a:endParaRPr kumimoji="1" lang="ja-JP" altLang="en-US" sz="48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3206F8F-DD45-4765-AFF6-8FECB5F2E301}"/>
              </a:ext>
            </a:extLst>
          </p:cNvPr>
          <p:cNvSpPr txBox="1"/>
          <p:nvPr/>
        </p:nvSpPr>
        <p:spPr>
          <a:xfrm>
            <a:off x="1133141" y="4503175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b="1" dirty="0"/>
              <a:t>式</a:t>
            </a:r>
            <a:endParaRPr kumimoji="1" lang="ja-JP" altLang="en-US" sz="60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EAB6466-0831-4653-9D5F-1868602CB583}"/>
              </a:ext>
            </a:extLst>
          </p:cNvPr>
          <p:cNvSpPr txBox="1"/>
          <p:nvPr/>
        </p:nvSpPr>
        <p:spPr>
          <a:xfrm>
            <a:off x="2565702" y="4503174"/>
            <a:ext cx="3652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solidFill>
                  <a:srgbClr val="FF0000"/>
                </a:solidFill>
              </a:rPr>
              <a:t>340</a:t>
            </a:r>
            <a:r>
              <a:rPr lang="en-US" altLang="ja-JP" sz="6000" b="1" dirty="0"/>
              <a:t>×</a:t>
            </a:r>
            <a:r>
              <a:rPr lang="en-US" altLang="ja-JP" sz="6000" b="1" dirty="0">
                <a:solidFill>
                  <a:srgbClr val="0070C0"/>
                </a:solidFill>
              </a:rPr>
              <a:t>3</a:t>
            </a:r>
            <a:r>
              <a:rPr lang="ja-JP" altLang="en-US" sz="6000" b="1" dirty="0"/>
              <a:t>＝</a:t>
            </a:r>
            <a:endParaRPr kumimoji="1" lang="ja-JP" altLang="en-US" sz="60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0AE51E8-D30D-47A4-A40F-23AD938DC9F3}"/>
              </a:ext>
            </a:extLst>
          </p:cNvPr>
          <p:cNvSpPr txBox="1"/>
          <p:nvPr/>
        </p:nvSpPr>
        <p:spPr>
          <a:xfrm>
            <a:off x="7406927" y="5292764"/>
            <a:ext cx="32108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solidFill>
                  <a:srgbClr val="00B050"/>
                </a:solidFill>
              </a:rPr>
              <a:t>1020</a:t>
            </a:r>
            <a:r>
              <a:rPr kumimoji="1" lang="ja-JP" altLang="en-US" sz="6000" b="1" dirty="0">
                <a:solidFill>
                  <a:srgbClr val="00B050"/>
                </a:solidFill>
              </a:rPr>
              <a:t>ｍ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39B7311-989F-40E6-81F3-28F6119B6CBD}"/>
              </a:ext>
            </a:extLst>
          </p:cNvPr>
          <p:cNvSpPr txBox="1"/>
          <p:nvPr/>
        </p:nvSpPr>
        <p:spPr>
          <a:xfrm>
            <a:off x="5825360" y="4503173"/>
            <a:ext cx="26516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solidFill>
                  <a:srgbClr val="00B050"/>
                </a:solidFill>
              </a:rPr>
              <a:t>1020</a:t>
            </a:r>
            <a:endParaRPr kumimoji="1" lang="ja-JP" altLang="en-US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49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E879A-93C2-E814-93D5-5816A0BE6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621F1E85-59F4-162D-D424-9153AB6B209F}"/>
              </a:ext>
            </a:extLst>
          </p:cNvPr>
          <p:cNvCxnSpPr>
            <a:cxnSpLocks/>
          </p:cNvCxnSpPr>
          <p:nvPr/>
        </p:nvCxnSpPr>
        <p:spPr>
          <a:xfrm flipV="1">
            <a:off x="3255915" y="3987426"/>
            <a:ext cx="0" cy="107948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矢印: 右 27">
            <a:extLst>
              <a:ext uri="{FF2B5EF4-FFF2-40B4-BE49-F238E27FC236}">
                <a16:creationId xmlns:a16="http://schemas.microsoft.com/office/drawing/2014/main" id="{CF92F685-44BF-92B4-0A1E-60DCF71AC660}"/>
              </a:ext>
            </a:extLst>
          </p:cNvPr>
          <p:cNvSpPr/>
          <p:nvPr/>
        </p:nvSpPr>
        <p:spPr>
          <a:xfrm>
            <a:off x="4711133" y="4217529"/>
            <a:ext cx="3074110" cy="147351"/>
          </a:xfrm>
          <a:prstGeom prst="rightArrow">
            <a:avLst/>
          </a:prstGeom>
          <a:solidFill>
            <a:srgbClr val="FF0000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3D0430AB-777B-B4C4-9A55-F4809C21AE30}"/>
              </a:ext>
            </a:extLst>
          </p:cNvPr>
          <p:cNvCxnSpPr>
            <a:cxnSpLocks/>
          </p:cNvCxnSpPr>
          <p:nvPr/>
        </p:nvCxnSpPr>
        <p:spPr>
          <a:xfrm flipH="1" flipV="1">
            <a:off x="3267987" y="4291204"/>
            <a:ext cx="1404000" cy="1"/>
          </a:xfrm>
          <a:prstGeom prst="line">
            <a:avLst/>
          </a:prstGeom>
          <a:ln w="130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DB2E3B2-2976-0825-0BED-C91AB8D47651}"/>
              </a:ext>
            </a:extLst>
          </p:cNvPr>
          <p:cNvSpPr txBox="1"/>
          <p:nvPr/>
        </p:nvSpPr>
        <p:spPr>
          <a:xfrm>
            <a:off x="252218" y="51480"/>
            <a:ext cx="1093783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b="1" dirty="0"/>
              <a:t>4.</a:t>
            </a:r>
            <a:r>
              <a:rPr lang="ja-JP" altLang="en-US" sz="4000" b="1" dirty="0"/>
              <a:t>　長さが60ｍの電車があります。</a:t>
            </a:r>
          </a:p>
          <a:p>
            <a:r>
              <a:rPr lang="ja-JP" altLang="en-US" sz="4000" b="1" dirty="0"/>
              <a:t>　この電車が秒速20ｍで走っているとき，</a:t>
            </a:r>
          </a:p>
          <a:p>
            <a:r>
              <a:rPr lang="ja-JP" altLang="en-US" sz="4000" b="1" dirty="0"/>
              <a:t>　長さ40ｍのトンネルにはいりはじめてから，</a:t>
            </a:r>
          </a:p>
          <a:p>
            <a:r>
              <a:rPr lang="ja-JP" altLang="en-US" sz="4000" b="1" dirty="0"/>
              <a:t>　完全に通過するまでに</a:t>
            </a:r>
            <a:r>
              <a:rPr lang="ja-JP" altLang="en-US" sz="4000" b="1" dirty="0">
                <a:solidFill>
                  <a:srgbClr val="0070C0"/>
                </a:solidFill>
              </a:rPr>
              <a:t>何秒</a:t>
            </a:r>
            <a:r>
              <a:rPr lang="ja-JP" altLang="en-US" sz="4000" b="1" dirty="0"/>
              <a:t>かかりますか。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61E01D09-CE96-7C30-0D3F-9BC6BDCB70C0}"/>
              </a:ext>
            </a:extLst>
          </p:cNvPr>
          <p:cNvCxnSpPr/>
          <p:nvPr/>
        </p:nvCxnSpPr>
        <p:spPr>
          <a:xfrm>
            <a:off x="873472" y="2523475"/>
            <a:ext cx="348547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1726E1CB-6306-B266-3856-1EFABA7A5DC0}"/>
              </a:ext>
            </a:extLst>
          </p:cNvPr>
          <p:cNvCxnSpPr/>
          <p:nvPr/>
        </p:nvCxnSpPr>
        <p:spPr>
          <a:xfrm>
            <a:off x="873472" y="2607818"/>
            <a:ext cx="348547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BC86859C-A771-881C-3E69-7C7A51EAFA1E}"/>
              </a:ext>
            </a:extLst>
          </p:cNvPr>
          <p:cNvCxnSpPr/>
          <p:nvPr/>
        </p:nvCxnSpPr>
        <p:spPr>
          <a:xfrm>
            <a:off x="6028178" y="1845818"/>
            <a:ext cx="348547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61F2312-49E7-9FFA-5D66-185B02BB34B2}"/>
              </a:ext>
            </a:extLst>
          </p:cNvPr>
          <p:cNvSpPr txBox="1"/>
          <p:nvPr/>
        </p:nvSpPr>
        <p:spPr>
          <a:xfrm>
            <a:off x="2340882" y="5098203"/>
            <a:ext cx="17785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dirty="0"/>
              <a:t>はいり</a:t>
            </a:r>
            <a:endParaRPr lang="en-US" altLang="ja-JP" sz="3600" b="1" dirty="0"/>
          </a:p>
          <a:p>
            <a:r>
              <a:rPr lang="ja-JP" altLang="en-US" sz="3600" b="1" dirty="0"/>
              <a:t>はじめ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AF3DEAE-F902-75B3-79C5-AC249D26599F}"/>
              </a:ext>
            </a:extLst>
          </p:cNvPr>
          <p:cNvSpPr txBox="1"/>
          <p:nvPr/>
        </p:nvSpPr>
        <p:spPr>
          <a:xfrm>
            <a:off x="6761549" y="4933271"/>
            <a:ext cx="18374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b="1" dirty="0"/>
              <a:t>完全に</a:t>
            </a:r>
            <a:endParaRPr lang="en-US" altLang="ja-JP" sz="4000" b="1" dirty="0"/>
          </a:p>
          <a:p>
            <a:r>
              <a:rPr lang="ja-JP" altLang="en-US" sz="4000" b="1" dirty="0"/>
              <a:t>通過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FB5886B-07DC-F326-B7A8-FCC307240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29" y="3188916"/>
            <a:ext cx="7613274" cy="798510"/>
          </a:xfrm>
          <a:prstGeom prst="rect">
            <a:avLst/>
          </a:prstGeom>
        </p:spPr>
      </p:pic>
      <p:sp>
        <p:nvSpPr>
          <p:cNvPr id="13" name="フローチャート: 結合子 12">
            <a:extLst>
              <a:ext uri="{FF2B5EF4-FFF2-40B4-BE49-F238E27FC236}">
                <a16:creationId xmlns:a16="http://schemas.microsoft.com/office/drawing/2014/main" id="{4AE6322A-337A-0DE6-AFBE-D695A0DC21F2}"/>
              </a:ext>
            </a:extLst>
          </p:cNvPr>
          <p:cNvSpPr/>
          <p:nvPr/>
        </p:nvSpPr>
        <p:spPr>
          <a:xfrm>
            <a:off x="3144155" y="3746241"/>
            <a:ext cx="209895" cy="20989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ローチャート: 結合子 13">
            <a:extLst>
              <a:ext uri="{FF2B5EF4-FFF2-40B4-BE49-F238E27FC236}">
                <a16:creationId xmlns:a16="http://schemas.microsoft.com/office/drawing/2014/main" id="{1741B000-9CE3-4724-5A51-78EEF67613A0}"/>
              </a:ext>
            </a:extLst>
          </p:cNvPr>
          <p:cNvSpPr/>
          <p:nvPr/>
        </p:nvSpPr>
        <p:spPr>
          <a:xfrm>
            <a:off x="7680295" y="3763496"/>
            <a:ext cx="209895" cy="20989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8E68C58E-6D53-AAC8-D0FE-5E309014AEB1}"/>
              </a:ext>
            </a:extLst>
          </p:cNvPr>
          <p:cNvCxnSpPr>
            <a:cxnSpLocks/>
          </p:cNvCxnSpPr>
          <p:nvPr/>
        </p:nvCxnSpPr>
        <p:spPr>
          <a:xfrm flipV="1">
            <a:off x="7795508" y="3984122"/>
            <a:ext cx="0" cy="93841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5840522-D3E5-B917-D3D2-4EFE3F458999}"/>
              </a:ext>
            </a:extLst>
          </p:cNvPr>
          <p:cNvSpPr txBox="1"/>
          <p:nvPr/>
        </p:nvSpPr>
        <p:spPr>
          <a:xfrm>
            <a:off x="6253995" y="2578187"/>
            <a:ext cx="58216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400" b="1" dirty="0"/>
              <a:t>わかっていることは？</a:t>
            </a:r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4A13DCD0-8023-2B65-FB17-78664B176AFB}"/>
              </a:ext>
            </a:extLst>
          </p:cNvPr>
          <p:cNvSpPr/>
          <p:nvPr/>
        </p:nvSpPr>
        <p:spPr>
          <a:xfrm>
            <a:off x="1178561" y="51480"/>
            <a:ext cx="2783840" cy="79179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EAD1F6BD-88D6-01DE-9EC9-E41006CE3466}"/>
              </a:ext>
            </a:extLst>
          </p:cNvPr>
          <p:cNvSpPr/>
          <p:nvPr/>
        </p:nvSpPr>
        <p:spPr>
          <a:xfrm>
            <a:off x="675803" y="1203280"/>
            <a:ext cx="2380973" cy="79179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227D643A-0032-8FD2-7EF2-66D15E50A39B}"/>
              </a:ext>
            </a:extLst>
          </p:cNvPr>
          <p:cNvSpPr/>
          <p:nvPr/>
        </p:nvSpPr>
        <p:spPr>
          <a:xfrm>
            <a:off x="3267987" y="674883"/>
            <a:ext cx="2380973" cy="79179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A07294C-F8E0-BC67-5A43-11A8C771123E}"/>
              </a:ext>
            </a:extLst>
          </p:cNvPr>
          <p:cNvSpPr txBox="1"/>
          <p:nvPr/>
        </p:nvSpPr>
        <p:spPr>
          <a:xfrm>
            <a:off x="8876086" y="3429000"/>
            <a:ext cx="21841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dirty="0"/>
              <a:t>㋐道のり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5128565-D381-D3B3-0DD2-1779841B1861}"/>
              </a:ext>
            </a:extLst>
          </p:cNvPr>
          <p:cNvSpPr txBox="1"/>
          <p:nvPr/>
        </p:nvSpPr>
        <p:spPr>
          <a:xfrm>
            <a:off x="8876086" y="4108890"/>
            <a:ext cx="18644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dirty="0"/>
              <a:t>㋑速さ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47F886B9-9B0D-C472-9A91-FA46F6197B6A}"/>
              </a:ext>
            </a:extLst>
          </p:cNvPr>
          <p:cNvSpPr txBox="1"/>
          <p:nvPr/>
        </p:nvSpPr>
        <p:spPr>
          <a:xfrm>
            <a:off x="8876086" y="4743748"/>
            <a:ext cx="18784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dirty="0"/>
              <a:t>㋒時間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D4792C1-17D0-BC93-CCFD-F016D96F1637}"/>
              </a:ext>
            </a:extLst>
          </p:cNvPr>
          <p:cNvSpPr txBox="1"/>
          <p:nvPr/>
        </p:nvSpPr>
        <p:spPr>
          <a:xfrm>
            <a:off x="8935784" y="5459485"/>
            <a:ext cx="31251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400" b="1" dirty="0"/>
              <a:t>のどれかな</a:t>
            </a:r>
          </a:p>
        </p:txBody>
      </p:sp>
    </p:spTree>
    <p:extLst>
      <p:ext uri="{BB962C8B-B14F-4D97-AF65-F5344CB8AC3E}">
        <p14:creationId xmlns:p14="http://schemas.microsoft.com/office/powerpoint/2010/main" val="367035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" grpId="0"/>
      <p:bldP spid="11" grpId="0"/>
      <p:bldP spid="12" grpId="0"/>
      <p:bldP spid="13" grpId="0" animBg="1"/>
      <p:bldP spid="14" grpId="0" animBg="1"/>
      <p:bldP spid="27" grpId="0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E0D1F-CF16-8E35-D0BA-ED4233EB0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53C012C8-4C62-315D-A540-2775AD57FA7C}"/>
              </a:ext>
            </a:extLst>
          </p:cNvPr>
          <p:cNvCxnSpPr>
            <a:cxnSpLocks/>
          </p:cNvCxnSpPr>
          <p:nvPr/>
        </p:nvCxnSpPr>
        <p:spPr>
          <a:xfrm flipV="1">
            <a:off x="3255915" y="3987426"/>
            <a:ext cx="0" cy="127080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矢印: 右 27">
            <a:extLst>
              <a:ext uri="{FF2B5EF4-FFF2-40B4-BE49-F238E27FC236}">
                <a16:creationId xmlns:a16="http://schemas.microsoft.com/office/drawing/2014/main" id="{30DBE1EC-CAEA-FC16-675B-E03BD5218815}"/>
              </a:ext>
            </a:extLst>
          </p:cNvPr>
          <p:cNvSpPr/>
          <p:nvPr/>
        </p:nvSpPr>
        <p:spPr>
          <a:xfrm>
            <a:off x="4711133" y="4217529"/>
            <a:ext cx="3074110" cy="147351"/>
          </a:xfrm>
          <a:prstGeom prst="rightArrow">
            <a:avLst/>
          </a:prstGeom>
          <a:solidFill>
            <a:srgbClr val="FF000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3A3AAAF2-949F-29A7-FAE5-F2C61EE0683B}"/>
              </a:ext>
            </a:extLst>
          </p:cNvPr>
          <p:cNvCxnSpPr>
            <a:cxnSpLocks/>
          </p:cNvCxnSpPr>
          <p:nvPr/>
        </p:nvCxnSpPr>
        <p:spPr>
          <a:xfrm flipH="1" flipV="1">
            <a:off x="3267987" y="4291204"/>
            <a:ext cx="1404000" cy="1"/>
          </a:xfrm>
          <a:prstGeom prst="line">
            <a:avLst/>
          </a:prstGeom>
          <a:ln w="130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60A5EF4-EDEC-F494-D5E4-671C605A0B4B}"/>
              </a:ext>
            </a:extLst>
          </p:cNvPr>
          <p:cNvSpPr txBox="1"/>
          <p:nvPr/>
        </p:nvSpPr>
        <p:spPr>
          <a:xfrm>
            <a:off x="252218" y="51480"/>
            <a:ext cx="1093783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b="1" dirty="0"/>
              <a:t>4.</a:t>
            </a:r>
            <a:r>
              <a:rPr lang="ja-JP" altLang="en-US" sz="4000" b="1" dirty="0"/>
              <a:t>　長さが60ｍの電車があります。</a:t>
            </a:r>
          </a:p>
          <a:p>
            <a:r>
              <a:rPr lang="ja-JP" altLang="en-US" sz="4000" b="1" dirty="0"/>
              <a:t>　この電車が秒速20ｍで走っているとき，</a:t>
            </a:r>
          </a:p>
          <a:p>
            <a:r>
              <a:rPr lang="ja-JP" altLang="en-US" sz="4000" b="1" dirty="0"/>
              <a:t>　長さ40ｍのトンネルにはいりはじめてから，</a:t>
            </a:r>
          </a:p>
          <a:p>
            <a:r>
              <a:rPr lang="ja-JP" altLang="en-US" sz="4000" b="1" dirty="0"/>
              <a:t>　完全に通過するまでに</a:t>
            </a:r>
            <a:r>
              <a:rPr lang="ja-JP" altLang="en-US" sz="4000" b="1" dirty="0">
                <a:solidFill>
                  <a:srgbClr val="0070C0"/>
                </a:solidFill>
              </a:rPr>
              <a:t>何秒</a:t>
            </a:r>
            <a:r>
              <a:rPr lang="ja-JP" altLang="en-US" sz="4000" b="1" dirty="0"/>
              <a:t>かかりますか。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711024D2-137D-2E84-59A3-684488B84495}"/>
              </a:ext>
            </a:extLst>
          </p:cNvPr>
          <p:cNvCxnSpPr/>
          <p:nvPr/>
        </p:nvCxnSpPr>
        <p:spPr>
          <a:xfrm>
            <a:off x="873472" y="2523475"/>
            <a:ext cx="348547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C9BFA29B-9906-6444-948D-20F94342962D}"/>
              </a:ext>
            </a:extLst>
          </p:cNvPr>
          <p:cNvCxnSpPr/>
          <p:nvPr/>
        </p:nvCxnSpPr>
        <p:spPr>
          <a:xfrm>
            <a:off x="873472" y="2607818"/>
            <a:ext cx="348547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6AEC5002-92F3-155F-F58C-4C4A009737C4}"/>
              </a:ext>
            </a:extLst>
          </p:cNvPr>
          <p:cNvCxnSpPr/>
          <p:nvPr/>
        </p:nvCxnSpPr>
        <p:spPr>
          <a:xfrm>
            <a:off x="6028178" y="1845818"/>
            <a:ext cx="348547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8764B7F-53A5-84A4-F123-9509331A8C5D}"/>
              </a:ext>
            </a:extLst>
          </p:cNvPr>
          <p:cNvSpPr txBox="1"/>
          <p:nvPr/>
        </p:nvSpPr>
        <p:spPr>
          <a:xfrm>
            <a:off x="2359818" y="5244042"/>
            <a:ext cx="17785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dirty="0"/>
              <a:t>はいり</a:t>
            </a:r>
            <a:endParaRPr lang="en-US" altLang="ja-JP" sz="3600" b="1" dirty="0"/>
          </a:p>
          <a:p>
            <a:r>
              <a:rPr lang="ja-JP" altLang="en-US" sz="3600" b="1" dirty="0"/>
              <a:t>はじめ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66885A1-4873-9248-A4B7-78A5BC208044}"/>
              </a:ext>
            </a:extLst>
          </p:cNvPr>
          <p:cNvSpPr txBox="1"/>
          <p:nvPr/>
        </p:nvSpPr>
        <p:spPr>
          <a:xfrm>
            <a:off x="7118574" y="5234233"/>
            <a:ext cx="18374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b="1" dirty="0"/>
              <a:t>完全に</a:t>
            </a:r>
            <a:endParaRPr lang="en-US" altLang="ja-JP" sz="4000" b="1" dirty="0"/>
          </a:p>
          <a:p>
            <a:r>
              <a:rPr lang="ja-JP" altLang="en-US" sz="4000" b="1" dirty="0"/>
              <a:t>通過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9728460-F324-794F-F573-3D5DCAF766C5}"/>
              </a:ext>
            </a:extLst>
          </p:cNvPr>
          <p:cNvSpPr txBox="1"/>
          <p:nvPr/>
        </p:nvSpPr>
        <p:spPr>
          <a:xfrm>
            <a:off x="3249103" y="4260229"/>
            <a:ext cx="13682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400" b="1" dirty="0">
                <a:solidFill>
                  <a:schemeClr val="accent6"/>
                </a:solidFill>
              </a:rPr>
              <a:t>40m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A13418C-80BA-2C75-676D-BACEFA74F7F2}"/>
              </a:ext>
            </a:extLst>
          </p:cNvPr>
          <p:cNvSpPr txBox="1"/>
          <p:nvPr/>
        </p:nvSpPr>
        <p:spPr>
          <a:xfrm>
            <a:off x="5412812" y="4260229"/>
            <a:ext cx="13682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400" b="1" dirty="0">
                <a:solidFill>
                  <a:schemeClr val="accent6"/>
                </a:solidFill>
              </a:rPr>
              <a:t>60m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100D94F-4F50-EE41-342C-A8F449BF8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29" y="3188916"/>
            <a:ext cx="7613274" cy="798510"/>
          </a:xfrm>
          <a:prstGeom prst="rect">
            <a:avLst/>
          </a:prstGeom>
        </p:spPr>
      </p:pic>
      <p:sp>
        <p:nvSpPr>
          <p:cNvPr id="13" name="フローチャート: 結合子 12">
            <a:extLst>
              <a:ext uri="{FF2B5EF4-FFF2-40B4-BE49-F238E27FC236}">
                <a16:creationId xmlns:a16="http://schemas.microsoft.com/office/drawing/2014/main" id="{42F50924-3627-6DAC-E10A-EC56B933B498}"/>
              </a:ext>
            </a:extLst>
          </p:cNvPr>
          <p:cNvSpPr/>
          <p:nvPr/>
        </p:nvSpPr>
        <p:spPr>
          <a:xfrm>
            <a:off x="3144155" y="3746241"/>
            <a:ext cx="209895" cy="20989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ローチャート: 結合子 13">
            <a:extLst>
              <a:ext uri="{FF2B5EF4-FFF2-40B4-BE49-F238E27FC236}">
                <a16:creationId xmlns:a16="http://schemas.microsoft.com/office/drawing/2014/main" id="{B3D2A444-280F-6488-A0F9-871F2287F57F}"/>
              </a:ext>
            </a:extLst>
          </p:cNvPr>
          <p:cNvSpPr/>
          <p:nvPr/>
        </p:nvSpPr>
        <p:spPr>
          <a:xfrm>
            <a:off x="7680295" y="3763496"/>
            <a:ext cx="209895" cy="20989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9F1D6129-CF4A-C156-B147-E58687D3522D}"/>
              </a:ext>
            </a:extLst>
          </p:cNvPr>
          <p:cNvCxnSpPr>
            <a:cxnSpLocks/>
          </p:cNvCxnSpPr>
          <p:nvPr/>
        </p:nvCxnSpPr>
        <p:spPr>
          <a:xfrm flipV="1">
            <a:off x="7795508" y="3984122"/>
            <a:ext cx="0" cy="93841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右中かっこ 22">
            <a:extLst>
              <a:ext uri="{FF2B5EF4-FFF2-40B4-BE49-F238E27FC236}">
                <a16:creationId xmlns:a16="http://schemas.microsoft.com/office/drawing/2014/main" id="{9A573180-1800-A058-E003-BC52D5AE9298}"/>
              </a:ext>
            </a:extLst>
          </p:cNvPr>
          <p:cNvSpPr/>
          <p:nvPr/>
        </p:nvSpPr>
        <p:spPr>
          <a:xfrm rot="5400000">
            <a:off x="5087086" y="2927976"/>
            <a:ext cx="864000" cy="4536000"/>
          </a:xfrm>
          <a:prstGeom prst="rightBrac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C9EE247-B21E-29B2-5C5C-960D9E9AB92D}"/>
              </a:ext>
            </a:extLst>
          </p:cNvPr>
          <p:cNvSpPr txBox="1"/>
          <p:nvPr/>
        </p:nvSpPr>
        <p:spPr>
          <a:xfrm>
            <a:off x="4711133" y="5532636"/>
            <a:ext cx="20697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b="1" dirty="0">
                <a:solidFill>
                  <a:schemeClr val="accent6"/>
                </a:solidFill>
              </a:rPr>
              <a:t>100</a:t>
            </a:r>
            <a:r>
              <a:rPr kumimoji="1" lang="ja-JP" altLang="en-US" sz="5400" b="1" dirty="0">
                <a:solidFill>
                  <a:schemeClr val="accent6"/>
                </a:solidFill>
              </a:rPr>
              <a:t>ｍ</a:t>
            </a: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23B7C39E-3908-A767-8B74-B49C00AB243E}"/>
              </a:ext>
            </a:extLst>
          </p:cNvPr>
          <p:cNvSpPr/>
          <p:nvPr/>
        </p:nvSpPr>
        <p:spPr>
          <a:xfrm>
            <a:off x="3134670" y="501342"/>
            <a:ext cx="2448560" cy="10383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AB1D871E-E4FA-E59E-D6AA-67EC33254DDC}"/>
              </a:ext>
            </a:extLst>
          </p:cNvPr>
          <p:cNvSpPr/>
          <p:nvPr/>
        </p:nvSpPr>
        <p:spPr>
          <a:xfrm>
            <a:off x="4383929" y="5432180"/>
            <a:ext cx="2448560" cy="10383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901BBCA-7CF1-9632-9837-A6CAEBF1204E}"/>
              </a:ext>
            </a:extLst>
          </p:cNvPr>
          <p:cNvSpPr txBox="1"/>
          <p:nvPr/>
        </p:nvSpPr>
        <p:spPr>
          <a:xfrm>
            <a:off x="3600864" y="1121963"/>
            <a:ext cx="17725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5400" b="1" dirty="0">
                <a:solidFill>
                  <a:srgbClr val="FF0000"/>
                </a:solidFill>
              </a:rPr>
              <a:t>速さ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C8FCC5B-A8D6-1326-E13B-DFE5C8612F8B}"/>
              </a:ext>
            </a:extLst>
          </p:cNvPr>
          <p:cNvSpPr txBox="1"/>
          <p:nvPr/>
        </p:nvSpPr>
        <p:spPr>
          <a:xfrm>
            <a:off x="5039360" y="6155453"/>
            <a:ext cx="21132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b="1" dirty="0">
                <a:solidFill>
                  <a:schemeClr val="accent6"/>
                </a:solidFill>
              </a:rPr>
              <a:t>道のり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7FCDD4D-E9C1-41E9-714B-4A48A54A04BA}"/>
              </a:ext>
            </a:extLst>
          </p:cNvPr>
          <p:cNvSpPr txBox="1"/>
          <p:nvPr/>
        </p:nvSpPr>
        <p:spPr>
          <a:xfrm>
            <a:off x="5751492" y="2740401"/>
            <a:ext cx="69694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5400" b="1" dirty="0">
                <a:solidFill>
                  <a:schemeClr val="accent6"/>
                </a:solidFill>
              </a:rPr>
              <a:t>道のり</a:t>
            </a:r>
            <a:r>
              <a:rPr lang="en-US" altLang="ja-JP" sz="5400" b="1" dirty="0"/>
              <a:t>÷</a:t>
            </a:r>
            <a:r>
              <a:rPr lang="ja-JP" altLang="en-US" sz="5400" b="1" dirty="0">
                <a:solidFill>
                  <a:srgbClr val="FF0000"/>
                </a:solidFill>
              </a:rPr>
              <a:t>速さ</a:t>
            </a:r>
            <a:r>
              <a:rPr lang="ja-JP" altLang="en-US" sz="5400" b="1" dirty="0"/>
              <a:t>＝</a:t>
            </a:r>
            <a:r>
              <a:rPr lang="ja-JP" altLang="en-US" sz="5400" b="1" dirty="0">
                <a:solidFill>
                  <a:srgbClr val="0070C0"/>
                </a:solidFill>
              </a:rPr>
              <a:t>時間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B4411BD-D7BD-3106-D9D2-195346709EA2}"/>
              </a:ext>
            </a:extLst>
          </p:cNvPr>
          <p:cNvSpPr txBox="1"/>
          <p:nvPr/>
        </p:nvSpPr>
        <p:spPr>
          <a:xfrm>
            <a:off x="8130831" y="4291204"/>
            <a:ext cx="41546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400" b="1" dirty="0">
                <a:solidFill>
                  <a:schemeClr val="accent6"/>
                </a:solidFill>
              </a:rPr>
              <a:t>100</a:t>
            </a:r>
            <a:r>
              <a:rPr lang="en-US" altLang="ja-JP" sz="5400" b="1" dirty="0"/>
              <a:t>÷</a:t>
            </a:r>
            <a:r>
              <a:rPr lang="en-US" altLang="ja-JP" sz="5400" b="1" dirty="0">
                <a:solidFill>
                  <a:srgbClr val="FF0000"/>
                </a:solidFill>
              </a:rPr>
              <a:t>20</a:t>
            </a:r>
            <a:r>
              <a:rPr lang="ja-JP" altLang="en-US" sz="5400" b="1" dirty="0"/>
              <a:t>＝</a:t>
            </a:r>
            <a:r>
              <a:rPr lang="en-US" altLang="ja-JP" sz="5400" b="1" dirty="0">
                <a:solidFill>
                  <a:srgbClr val="0070C0"/>
                </a:solidFill>
              </a:rPr>
              <a:t>5</a:t>
            </a:r>
            <a:endParaRPr lang="ja-JP" altLang="en-US" sz="5400" b="1" dirty="0">
              <a:solidFill>
                <a:srgbClr val="0070C0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6BF8B88-5FA7-2EBD-2F6B-D9A9340D4BC6}"/>
              </a:ext>
            </a:extLst>
          </p:cNvPr>
          <p:cNvSpPr txBox="1"/>
          <p:nvPr/>
        </p:nvSpPr>
        <p:spPr>
          <a:xfrm>
            <a:off x="10090205" y="5382541"/>
            <a:ext cx="17041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400" b="1" dirty="0">
                <a:solidFill>
                  <a:srgbClr val="0070C0"/>
                </a:solidFill>
              </a:rPr>
              <a:t>5</a:t>
            </a:r>
            <a:r>
              <a:rPr lang="ja-JP" altLang="en-US" sz="5400" b="1" dirty="0">
                <a:solidFill>
                  <a:srgbClr val="0070C0"/>
                </a:solidFill>
              </a:rPr>
              <a:t>秒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347997-475D-CE76-B397-C8FD381C3F8F}"/>
              </a:ext>
            </a:extLst>
          </p:cNvPr>
          <p:cNvSpPr txBox="1"/>
          <p:nvPr/>
        </p:nvSpPr>
        <p:spPr>
          <a:xfrm>
            <a:off x="8242000" y="3609704"/>
            <a:ext cx="378252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400" b="1" dirty="0">
                <a:solidFill>
                  <a:schemeClr val="accent6"/>
                </a:solidFill>
              </a:rPr>
              <a:t>40</a:t>
            </a:r>
            <a:r>
              <a:rPr lang="ja-JP" altLang="en-US" sz="4400" b="1" dirty="0"/>
              <a:t>＋</a:t>
            </a:r>
            <a:r>
              <a:rPr lang="en-US" altLang="ja-JP" sz="4400" b="1" dirty="0">
                <a:solidFill>
                  <a:schemeClr val="accent6"/>
                </a:solidFill>
              </a:rPr>
              <a:t>60</a:t>
            </a:r>
            <a:r>
              <a:rPr lang="ja-JP" altLang="en-US" sz="4400" b="1" dirty="0"/>
              <a:t>＝</a:t>
            </a:r>
            <a:r>
              <a:rPr lang="en-US" altLang="ja-JP" sz="4400" b="1" dirty="0">
                <a:solidFill>
                  <a:schemeClr val="accent6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429236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1" grpId="0"/>
      <p:bldP spid="12" grpId="0"/>
      <p:bldP spid="29" grpId="0"/>
      <p:bldP spid="30" grpId="0"/>
      <p:bldP spid="13" grpId="0" animBg="1"/>
      <p:bldP spid="14" grpId="0" animBg="1"/>
      <p:bldP spid="23" grpId="0" animBg="1"/>
      <p:bldP spid="24" grpId="0"/>
      <p:bldP spid="2" grpId="0" animBg="1"/>
      <p:bldP spid="5" grpId="0" animBg="1"/>
      <p:bldP spid="7" grpId="0"/>
      <p:bldP spid="15" grpId="0"/>
      <p:bldP spid="18" grpId="0"/>
      <p:bldP spid="19" grpId="0"/>
      <p:bldP spid="22" grpId="0"/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0352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1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65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6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7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8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9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0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80" name="Freeform 11">
            <a:extLst>
              <a:ext uri="{FF2B5EF4-FFF2-40B4-BE49-F238E27FC236}">
                <a16:creationId xmlns:a16="http://schemas.microsoft.com/office/drawing/2014/main" id="{BFE4781A-41C7-4F27-8792-A74EFB8E5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ja-JP" altLang="en-US"/>
          </a:p>
        </p:txBody>
      </p:sp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87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8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9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0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1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4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5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6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7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8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101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14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7554FEB-A1DE-4FC9-BF55-FA28BF4CC91A}"/>
              </a:ext>
            </a:extLst>
          </p:cNvPr>
          <p:cNvSpPr txBox="1"/>
          <p:nvPr/>
        </p:nvSpPr>
        <p:spPr>
          <a:xfrm>
            <a:off x="860780" y="112483"/>
            <a:ext cx="1484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kumimoji="1" lang="ja-JP" altLang="en-US" sz="48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速さ</a:t>
            </a:r>
            <a:endParaRPr kumimoji="1" lang="en-US" altLang="ja-JP" sz="4800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D592414-340C-4BBA-9C34-7D7CD5854809}"/>
              </a:ext>
            </a:extLst>
          </p:cNvPr>
          <p:cNvSpPr txBox="1"/>
          <p:nvPr/>
        </p:nvSpPr>
        <p:spPr>
          <a:xfrm>
            <a:off x="3357889" y="1257627"/>
            <a:ext cx="6979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48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1</a:t>
            </a:r>
            <a:r>
              <a:rPr lang="ja-JP" altLang="en-US" sz="48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時間あたり</a:t>
            </a:r>
            <a:r>
              <a:rPr lang="en-US" altLang="ja-JP" sz="48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5km</a:t>
            </a:r>
            <a:r>
              <a:rPr lang="ja-JP" altLang="en-US" sz="48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進む</a:t>
            </a:r>
            <a:endParaRPr kumimoji="1" lang="en-US" altLang="ja-JP" sz="4800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78E0278-D54D-48B6-93ED-7D1B78E2FED6}"/>
              </a:ext>
            </a:extLst>
          </p:cNvPr>
          <p:cNvSpPr txBox="1"/>
          <p:nvPr/>
        </p:nvSpPr>
        <p:spPr>
          <a:xfrm>
            <a:off x="1395582" y="4127836"/>
            <a:ext cx="6470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60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5km</a:t>
            </a:r>
            <a:r>
              <a:rPr lang="ja-JP" altLang="en-US" sz="60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進むのに</a:t>
            </a:r>
            <a:endParaRPr kumimoji="1" lang="en-US" altLang="ja-JP" sz="6000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5C25BD4-34C7-43A9-82D8-9A672FB534B1}"/>
              </a:ext>
            </a:extLst>
          </p:cNvPr>
          <p:cNvSpPr txBox="1"/>
          <p:nvPr/>
        </p:nvSpPr>
        <p:spPr>
          <a:xfrm>
            <a:off x="6737856" y="4128491"/>
            <a:ext cx="46437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60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1</a:t>
            </a:r>
            <a:r>
              <a:rPr lang="ja-JP" altLang="en-US" sz="60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時間かかる</a:t>
            </a:r>
            <a:endParaRPr kumimoji="1" lang="en-US" altLang="ja-JP" sz="6000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8" name="矢印: 下 7">
            <a:extLst>
              <a:ext uri="{FF2B5EF4-FFF2-40B4-BE49-F238E27FC236}">
                <a16:creationId xmlns:a16="http://schemas.microsoft.com/office/drawing/2014/main" id="{FEAF9034-2A15-48F9-B781-33D071AABA72}"/>
              </a:ext>
            </a:extLst>
          </p:cNvPr>
          <p:cNvSpPr/>
          <p:nvPr/>
        </p:nvSpPr>
        <p:spPr>
          <a:xfrm>
            <a:off x="5662091" y="2475759"/>
            <a:ext cx="1075765" cy="15260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E5F0B73-B9DF-4AAD-8293-8FF1367D711F}"/>
              </a:ext>
            </a:extLst>
          </p:cNvPr>
          <p:cNvSpPr txBox="1"/>
          <p:nvPr/>
        </p:nvSpPr>
        <p:spPr>
          <a:xfrm>
            <a:off x="4364982" y="2598003"/>
            <a:ext cx="4253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kumimoji="1" lang="ja-JP" altLang="en-US" sz="48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言いかえると</a:t>
            </a:r>
            <a:endParaRPr kumimoji="1" lang="en-US" altLang="ja-JP" sz="4800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433A4CC-991B-4DF3-8AD1-5FED9C39F09E}"/>
              </a:ext>
            </a:extLst>
          </p:cNvPr>
          <p:cNvSpPr txBox="1"/>
          <p:nvPr/>
        </p:nvSpPr>
        <p:spPr>
          <a:xfrm>
            <a:off x="1029822" y="5397501"/>
            <a:ext cx="6470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60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10km</a:t>
            </a:r>
            <a:r>
              <a:rPr lang="ja-JP" altLang="en-US" sz="60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進むのに</a:t>
            </a:r>
            <a:endParaRPr kumimoji="1" lang="en-US" altLang="ja-JP" sz="6000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125516DC-C4FD-4A81-A4FA-D4BAE8459B45}"/>
              </a:ext>
            </a:extLst>
          </p:cNvPr>
          <p:cNvSpPr txBox="1"/>
          <p:nvPr/>
        </p:nvSpPr>
        <p:spPr>
          <a:xfrm>
            <a:off x="6491733" y="5397501"/>
            <a:ext cx="46437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60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2</a:t>
            </a:r>
            <a:r>
              <a:rPr lang="ja-JP" altLang="en-US" sz="60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時間かかる</a:t>
            </a:r>
            <a:endParaRPr kumimoji="1" lang="en-US" altLang="ja-JP" sz="6000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973E4063-A8A8-4F60-ADFB-53CAA441119E}"/>
              </a:ext>
            </a:extLst>
          </p:cNvPr>
          <p:cNvSpPr txBox="1"/>
          <p:nvPr/>
        </p:nvSpPr>
        <p:spPr>
          <a:xfrm>
            <a:off x="4715586" y="201708"/>
            <a:ext cx="3643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en-US" sz="48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時速</a:t>
            </a:r>
            <a:r>
              <a:rPr lang="en-US" altLang="ja-JP" sz="48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5km</a:t>
            </a:r>
            <a:endParaRPr kumimoji="1" lang="en-US" altLang="ja-JP" sz="4800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241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" grpId="0"/>
      <p:bldP spid="34" grpId="0"/>
      <p:bldP spid="45" grpId="0"/>
      <p:bldP spid="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4000"/>
                <a:lumMod val="116000"/>
              </a:schemeClr>
            </a:gs>
            <a:gs pos="100000">
              <a:schemeClr val="bg2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15E1AC81-83F2-45A8-9054-15570F4E2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B15AA7C5-9BFE-4B90-A119-467AFACE9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" name="Freeform 6">
              <a:extLst>
                <a:ext uri="{FF2B5EF4-FFF2-40B4-BE49-F238E27FC236}">
                  <a16:creationId xmlns:a16="http://schemas.microsoft.com/office/drawing/2014/main" id="{944AB87D-35AF-4719-9940-5822E7702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" name="Freeform 7">
              <a:extLst>
                <a:ext uri="{FF2B5EF4-FFF2-40B4-BE49-F238E27FC236}">
                  <a16:creationId xmlns:a16="http://schemas.microsoft.com/office/drawing/2014/main" id="{E8B33BE3-7890-4628-9322-7EFBA3375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01AD3ECF-519E-45E2-99DA-F5C1B5071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5" name="Freeform 9">
              <a:extLst>
                <a:ext uri="{FF2B5EF4-FFF2-40B4-BE49-F238E27FC236}">
                  <a16:creationId xmlns:a16="http://schemas.microsoft.com/office/drawing/2014/main" id="{C050E700-0FF1-4D25-B54C-84BA04FCD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6" name="Freeform 10">
              <a:extLst>
                <a:ext uri="{FF2B5EF4-FFF2-40B4-BE49-F238E27FC236}">
                  <a16:creationId xmlns:a16="http://schemas.microsoft.com/office/drawing/2014/main" id="{720D9C11-F5C9-41B0-B2F2-EE20BC3D0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7" name="Freeform 11">
              <a:extLst>
                <a:ext uri="{FF2B5EF4-FFF2-40B4-BE49-F238E27FC236}">
                  <a16:creationId xmlns:a16="http://schemas.microsoft.com/office/drawing/2014/main" id="{623A9DA0-857E-4CDE-80EA-F30F1CE55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8" name="Freeform 12">
              <a:extLst>
                <a:ext uri="{FF2B5EF4-FFF2-40B4-BE49-F238E27FC236}">
                  <a16:creationId xmlns:a16="http://schemas.microsoft.com/office/drawing/2014/main" id="{C48B8F4C-2C83-46F6-AFCD-58166AEB18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" name="Freeform 13">
              <a:extLst>
                <a:ext uri="{FF2B5EF4-FFF2-40B4-BE49-F238E27FC236}">
                  <a16:creationId xmlns:a16="http://schemas.microsoft.com/office/drawing/2014/main" id="{234C3795-C44D-41A7-A8F6-891387A66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0" name="Freeform 14">
              <a:extLst>
                <a:ext uri="{FF2B5EF4-FFF2-40B4-BE49-F238E27FC236}">
                  <a16:creationId xmlns:a16="http://schemas.microsoft.com/office/drawing/2014/main" id="{91CC36F4-5DFA-4954-B354-97B180E98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1" name="Freeform 15">
              <a:extLst>
                <a:ext uri="{FF2B5EF4-FFF2-40B4-BE49-F238E27FC236}">
                  <a16:creationId xmlns:a16="http://schemas.microsoft.com/office/drawing/2014/main" id="{7087A08E-C024-457D-8F99-1F340CED6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" name="Freeform 16">
              <a:extLst>
                <a:ext uri="{FF2B5EF4-FFF2-40B4-BE49-F238E27FC236}">
                  <a16:creationId xmlns:a16="http://schemas.microsoft.com/office/drawing/2014/main" id="{61CFBC61-7F57-45D7-860E-BF51B0EDA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3" name="Freeform 17">
              <a:extLst>
                <a:ext uri="{FF2B5EF4-FFF2-40B4-BE49-F238E27FC236}">
                  <a16:creationId xmlns:a16="http://schemas.microsoft.com/office/drawing/2014/main" id="{2591C3DB-4880-431E-BC3D-37F1378AC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" name="Freeform 18">
              <a:extLst>
                <a:ext uri="{FF2B5EF4-FFF2-40B4-BE49-F238E27FC236}">
                  <a16:creationId xmlns:a16="http://schemas.microsoft.com/office/drawing/2014/main" id="{79557EFE-4199-4E24-8A13-1B9CC1715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5" name="Freeform 19">
              <a:extLst>
                <a:ext uri="{FF2B5EF4-FFF2-40B4-BE49-F238E27FC236}">
                  <a16:creationId xmlns:a16="http://schemas.microsoft.com/office/drawing/2014/main" id="{0B965615-6052-4907-A136-9CAD14604C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6" name="Freeform 20">
              <a:extLst>
                <a:ext uri="{FF2B5EF4-FFF2-40B4-BE49-F238E27FC236}">
                  <a16:creationId xmlns:a16="http://schemas.microsoft.com/office/drawing/2014/main" id="{F788FFC4-205D-47C1-91E7-DD1A52E0A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7" name="Freeform 21">
              <a:extLst>
                <a:ext uri="{FF2B5EF4-FFF2-40B4-BE49-F238E27FC236}">
                  <a16:creationId xmlns:a16="http://schemas.microsoft.com/office/drawing/2014/main" id="{462FADD6-C927-46ED-A6E6-273B35C2F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8" name="Freeform 22">
              <a:extLst>
                <a:ext uri="{FF2B5EF4-FFF2-40B4-BE49-F238E27FC236}">
                  <a16:creationId xmlns:a16="http://schemas.microsoft.com/office/drawing/2014/main" id="{AF64005E-134D-4444-9425-FB1C188985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9" name="Freeform 23">
              <a:extLst>
                <a:ext uri="{FF2B5EF4-FFF2-40B4-BE49-F238E27FC236}">
                  <a16:creationId xmlns:a16="http://schemas.microsoft.com/office/drawing/2014/main" id="{E2565CA7-A8CB-463D-8D25-4F41235BC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0" name="Freeform 24">
              <a:extLst>
                <a:ext uri="{FF2B5EF4-FFF2-40B4-BE49-F238E27FC236}">
                  <a16:creationId xmlns:a16="http://schemas.microsoft.com/office/drawing/2014/main" id="{41ABBFC0-4EEA-4634-A73B-945729D6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" name="Freeform 25">
              <a:extLst>
                <a:ext uri="{FF2B5EF4-FFF2-40B4-BE49-F238E27FC236}">
                  <a16:creationId xmlns:a16="http://schemas.microsoft.com/office/drawing/2014/main" id="{E422F11F-726A-4A93-9D1B-B1400B061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BF129BC-EA9E-4D20-898B-399F7727D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FF42BAE-3249-46C8-9108-A83C87206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75" name="Isosceles Triangle 22">
              <a:extLst>
                <a:ext uri="{FF2B5EF4-FFF2-40B4-BE49-F238E27FC236}">
                  <a16:creationId xmlns:a16="http://schemas.microsoft.com/office/drawing/2014/main" id="{4DDE2BA8-4174-4A99-BB09-0BA28F26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A893933-F7DD-4DA6-85C7-4CFF58741E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/>
            </a:p>
          </p:txBody>
        </p:sp>
      </p:grp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90F08744-9D7B-4693-B8D6-2A5210AE9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32">
            <a:extLst>
              <a:ext uri="{FF2B5EF4-FFF2-40B4-BE49-F238E27FC236}">
                <a16:creationId xmlns:a16="http://schemas.microsoft.com/office/drawing/2014/main" id="{5B2E630F-F386-44FA-B1A1-C10A9BF43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36127">
            <a:off x="296272" y="1026251"/>
            <a:ext cx="7298578" cy="5088488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73567C09-8B4D-49A6-A711-C44C5807D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3554541" y="-619573"/>
            <a:ext cx="9016699" cy="8033868"/>
          </a:xfrm>
          <a:custGeom>
            <a:avLst/>
            <a:gdLst>
              <a:gd name="connsiteX0" fmla="*/ 6078066 w 9016699"/>
              <a:gd name="connsiteY0" fmla="*/ 782055 h 8033868"/>
              <a:gd name="connsiteX1" fmla="*/ 8705208 w 9016699"/>
              <a:gd name="connsiteY1" fmla="*/ 3409197 h 8033868"/>
              <a:gd name="connsiteX2" fmla="*/ 8793057 w 9016699"/>
              <a:gd name="connsiteY2" fmla="*/ 3617452 h 8033868"/>
              <a:gd name="connsiteX3" fmla="*/ 9016699 w 9016699"/>
              <a:gd name="connsiteY3" fmla="*/ 4793120 h 8033868"/>
              <a:gd name="connsiteX4" fmla="*/ 8960084 w 9016699"/>
              <a:gd name="connsiteY4" fmla="*/ 5272709 h 8033868"/>
              <a:gd name="connsiteX5" fmla="*/ 8920563 w 9016699"/>
              <a:gd name="connsiteY5" fmla="*/ 5444162 h 8033868"/>
              <a:gd name="connsiteX6" fmla="*/ 6620466 w 9016699"/>
              <a:gd name="connsiteY6" fmla="*/ 7744259 h 8033868"/>
              <a:gd name="connsiteX7" fmla="*/ 6480006 w 9016699"/>
              <a:gd name="connsiteY7" fmla="*/ 7795347 h 8033868"/>
              <a:gd name="connsiteX8" fmla="*/ 4389696 w 9016699"/>
              <a:gd name="connsiteY8" fmla="*/ 7987178 h 8033868"/>
              <a:gd name="connsiteX9" fmla="*/ 3086984 w 9016699"/>
              <a:gd name="connsiteY9" fmla="*/ 7466023 h 8033868"/>
              <a:gd name="connsiteX10" fmla="*/ 3024300 w 9016699"/>
              <a:gd name="connsiteY10" fmla="*/ 7426965 h 8033868"/>
              <a:gd name="connsiteX11" fmla="*/ 519567 w 9016699"/>
              <a:gd name="connsiteY11" fmla="*/ 4922232 h 8033868"/>
              <a:gd name="connsiteX12" fmla="*/ 419495 w 9016699"/>
              <a:gd name="connsiteY12" fmla="*/ 4733719 h 8033868"/>
              <a:gd name="connsiteX13" fmla="*/ 3514 w 9016699"/>
              <a:gd name="connsiteY13" fmla="*/ 3245168 h 8033868"/>
              <a:gd name="connsiteX14" fmla="*/ 4193329 w 9016699"/>
              <a:gd name="connsiteY14" fmla="*/ 36108 h 8033868"/>
              <a:gd name="connsiteX15" fmla="*/ 5977677 w 9016699"/>
              <a:gd name="connsiteY15" fmla="*/ 722908 h 803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16699" h="8033868">
                <a:moveTo>
                  <a:pt x="6078066" y="782055"/>
                </a:moveTo>
                <a:lnTo>
                  <a:pt x="8705208" y="3409197"/>
                </a:lnTo>
                <a:lnTo>
                  <a:pt x="8793057" y="3617452"/>
                </a:lnTo>
                <a:cubicBezTo>
                  <a:pt x="8935615" y="3988374"/>
                  <a:pt x="9016699" y="4381324"/>
                  <a:pt x="9016699" y="4793120"/>
                </a:cubicBezTo>
                <a:cubicBezTo>
                  <a:pt x="9008675" y="4960329"/>
                  <a:pt x="8989449" y="5120121"/>
                  <a:pt x="8960084" y="5272709"/>
                </a:cubicBezTo>
                <a:lnTo>
                  <a:pt x="8920563" y="5444162"/>
                </a:lnTo>
                <a:lnTo>
                  <a:pt x="6620466" y="7744259"/>
                </a:lnTo>
                <a:lnTo>
                  <a:pt x="6480006" y="7795347"/>
                </a:lnTo>
                <a:cubicBezTo>
                  <a:pt x="5726471" y="8035167"/>
                  <a:pt x="4953020" y="8083925"/>
                  <a:pt x="4389696" y="7987178"/>
                </a:cubicBezTo>
                <a:cubicBezTo>
                  <a:pt x="4014146" y="7922680"/>
                  <a:pt x="3559510" y="7740111"/>
                  <a:pt x="3086984" y="7466023"/>
                </a:cubicBezTo>
                <a:lnTo>
                  <a:pt x="3024300" y="7426965"/>
                </a:lnTo>
                <a:lnTo>
                  <a:pt x="519567" y="4922232"/>
                </a:lnTo>
                <a:lnTo>
                  <a:pt x="419495" y="4733719"/>
                </a:lnTo>
                <a:cubicBezTo>
                  <a:pt x="181303" y="4258474"/>
                  <a:pt x="28977" y="3756361"/>
                  <a:pt x="3514" y="3245168"/>
                </a:cubicBezTo>
                <a:cubicBezTo>
                  <a:pt x="-112889" y="908287"/>
                  <a:pt x="2691131" y="-221884"/>
                  <a:pt x="4193329" y="36108"/>
                </a:cubicBezTo>
                <a:cubicBezTo>
                  <a:pt x="4662766" y="116730"/>
                  <a:pt x="5309837" y="354143"/>
                  <a:pt x="5977677" y="7229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7554FEB-A1DE-4FC9-BF55-FA28BF4CC91A}"/>
              </a:ext>
            </a:extLst>
          </p:cNvPr>
          <p:cNvSpPr txBox="1"/>
          <p:nvPr/>
        </p:nvSpPr>
        <p:spPr>
          <a:xfrm>
            <a:off x="1410458" y="55417"/>
            <a:ext cx="1484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kumimoji="1" lang="ja-JP" altLang="en-US" sz="48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速さ</a:t>
            </a:r>
            <a:endParaRPr kumimoji="1" lang="en-US" altLang="ja-JP" sz="4800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D592414-340C-4BBA-9C34-7D7CD5854809}"/>
              </a:ext>
            </a:extLst>
          </p:cNvPr>
          <p:cNvSpPr txBox="1"/>
          <p:nvPr/>
        </p:nvSpPr>
        <p:spPr>
          <a:xfrm>
            <a:off x="2505705" y="2052831"/>
            <a:ext cx="830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60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1</a:t>
            </a:r>
            <a:r>
              <a:rPr lang="ja-JP" altLang="en-US" sz="60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時間</a:t>
            </a:r>
            <a:r>
              <a:rPr lang="ja-JP" altLang="en-US" sz="48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あたり</a:t>
            </a:r>
            <a:r>
              <a:rPr lang="en-US" altLang="ja-JP" sz="60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60km</a:t>
            </a:r>
            <a:r>
              <a:rPr lang="ja-JP" altLang="en-US" sz="60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進む</a:t>
            </a:r>
            <a:endParaRPr kumimoji="1" lang="en-US" altLang="ja-JP" sz="6000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78E0278-D54D-48B6-93ED-7D1B78E2FED6}"/>
              </a:ext>
            </a:extLst>
          </p:cNvPr>
          <p:cNvSpPr txBox="1"/>
          <p:nvPr/>
        </p:nvSpPr>
        <p:spPr>
          <a:xfrm>
            <a:off x="1478586" y="4201907"/>
            <a:ext cx="6470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48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60km</a:t>
            </a:r>
            <a:r>
              <a:rPr lang="ja-JP" altLang="en-US" sz="48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進むのに</a:t>
            </a:r>
            <a:endParaRPr kumimoji="1" lang="en-US" altLang="ja-JP" sz="4800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5C25BD4-34C7-43A9-82D8-9A672FB534B1}"/>
              </a:ext>
            </a:extLst>
          </p:cNvPr>
          <p:cNvSpPr txBox="1"/>
          <p:nvPr/>
        </p:nvSpPr>
        <p:spPr>
          <a:xfrm>
            <a:off x="7023101" y="4225307"/>
            <a:ext cx="4643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48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1</a:t>
            </a:r>
            <a:r>
              <a:rPr lang="ja-JP" altLang="en-US" sz="48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時間かかる</a:t>
            </a:r>
            <a:endParaRPr kumimoji="1" lang="en-US" altLang="ja-JP" sz="4800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433A4CC-991B-4DF3-8AD1-5FED9C39F09E}"/>
              </a:ext>
            </a:extLst>
          </p:cNvPr>
          <p:cNvSpPr txBox="1"/>
          <p:nvPr/>
        </p:nvSpPr>
        <p:spPr>
          <a:xfrm>
            <a:off x="1272514" y="5862468"/>
            <a:ext cx="6470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48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120km</a:t>
            </a:r>
            <a:r>
              <a:rPr lang="ja-JP" altLang="en-US" sz="48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進むのに</a:t>
            </a:r>
            <a:endParaRPr kumimoji="1" lang="en-US" altLang="ja-JP" sz="4800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125516DC-C4FD-4A81-A4FA-D4BAE8459B45}"/>
              </a:ext>
            </a:extLst>
          </p:cNvPr>
          <p:cNvSpPr txBox="1"/>
          <p:nvPr/>
        </p:nvSpPr>
        <p:spPr>
          <a:xfrm>
            <a:off x="7294851" y="5839068"/>
            <a:ext cx="4643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48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2</a:t>
            </a:r>
            <a:r>
              <a:rPr lang="ja-JP" altLang="en-US" sz="48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時間かかる</a:t>
            </a:r>
            <a:endParaRPr kumimoji="1" lang="en-US" altLang="ja-JP" sz="4800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8" name="矢印: 下 7">
            <a:extLst>
              <a:ext uri="{FF2B5EF4-FFF2-40B4-BE49-F238E27FC236}">
                <a16:creationId xmlns:a16="http://schemas.microsoft.com/office/drawing/2014/main" id="{FEAF9034-2A15-48F9-B781-33D071AABA72}"/>
              </a:ext>
            </a:extLst>
          </p:cNvPr>
          <p:cNvSpPr/>
          <p:nvPr/>
        </p:nvSpPr>
        <p:spPr>
          <a:xfrm>
            <a:off x="6032208" y="3096009"/>
            <a:ext cx="1075765" cy="1392390"/>
          </a:xfrm>
          <a:prstGeom prst="downArrow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E5F0B73-B9DF-4AAD-8293-8FF1367D711F}"/>
              </a:ext>
            </a:extLst>
          </p:cNvPr>
          <p:cNvSpPr txBox="1"/>
          <p:nvPr/>
        </p:nvSpPr>
        <p:spPr>
          <a:xfrm>
            <a:off x="4797425" y="3243346"/>
            <a:ext cx="4253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kumimoji="1" lang="ja-JP" altLang="en-US" sz="48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言いかえると</a:t>
            </a:r>
            <a:endParaRPr kumimoji="1" lang="en-US" altLang="ja-JP" sz="4800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18" name="矢印: 下 117">
            <a:extLst>
              <a:ext uri="{FF2B5EF4-FFF2-40B4-BE49-F238E27FC236}">
                <a16:creationId xmlns:a16="http://schemas.microsoft.com/office/drawing/2014/main" id="{A3EF9EC4-2FE3-4E12-B71B-CF65FAB2D487}"/>
              </a:ext>
            </a:extLst>
          </p:cNvPr>
          <p:cNvSpPr/>
          <p:nvPr/>
        </p:nvSpPr>
        <p:spPr>
          <a:xfrm>
            <a:off x="6084513" y="1028254"/>
            <a:ext cx="1075765" cy="1152631"/>
          </a:xfrm>
          <a:prstGeom prst="downArrow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95E9FFAF-89B1-43AD-8F57-086C44365C95}"/>
              </a:ext>
            </a:extLst>
          </p:cNvPr>
          <p:cNvSpPr txBox="1"/>
          <p:nvPr/>
        </p:nvSpPr>
        <p:spPr>
          <a:xfrm>
            <a:off x="5008584" y="1028255"/>
            <a:ext cx="4253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kumimoji="1" lang="ja-JP" altLang="en-US" sz="48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言いかえると</a:t>
            </a:r>
            <a:endParaRPr kumimoji="1" lang="en-US" altLang="ja-JP" sz="4800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422635AD-6F9F-482A-B015-A14FEF37AAAE}"/>
              </a:ext>
            </a:extLst>
          </p:cNvPr>
          <p:cNvSpPr txBox="1"/>
          <p:nvPr/>
        </p:nvSpPr>
        <p:spPr>
          <a:xfrm>
            <a:off x="4542250" y="-31088"/>
            <a:ext cx="4400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en-US" sz="60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時速</a:t>
            </a:r>
            <a:r>
              <a:rPr lang="en-US" altLang="ja-JP" sz="60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60km</a:t>
            </a:r>
            <a:endParaRPr kumimoji="1" lang="en-US" altLang="ja-JP" sz="6000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DCF3CB9-E8E5-E784-4D80-18A709ED4282}"/>
              </a:ext>
            </a:extLst>
          </p:cNvPr>
          <p:cNvSpPr txBox="1"/>
          <p:nvPr/>
        </p:nvSpPr>
        <p:spPr>
          <a:xfrm>
            <a:off x="1500113" y="4855002"/>
            <a:ext cx="6470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48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60km</a:t>
            </a:r>
            <a:r>
              <a:rPr lang="ja-JP" altLang="en-US" sz="48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進むのに</a:t>
            </a:r>
            <a:endParaRPr kumimoji="1" lang="en-US" altLang="ja-JP" sz="4800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B86E5DF-3509-8EEE-8FCF-59BD4F350B3C}"/>
              </a:ext>
            </a:extLst>
          </p:cNvPr>
          <p:cNvSpPr txBox="1"/>
          <p:nvPr/>
        </p:nvSpPr>
        <p:spPr>
          <a:xfrm>
            <a:off x="7044628" y="4878402"/>
            <a:ext cx="4643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48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60</a:t>
            </a:r>
            <a:r>
              <a:rPr lang="ja-JP" altLang="en-US" sz="48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分かかる</a:t>
            </a:r>
            <a:endParaRPr kumimoji="1" lang="en-US" altLang="ja-JP" sz="4800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9075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34" grpId="0"/>
      <p:bldP spid="45" grpId="0"/>
      <p:bldP spid="8" grpId="0" animBg="1"/>
      <p:bldP spid="2" grpId="0"/>
      <p:bldP spid="118" grpId="0" animBg="1"/>
      <p:bldP spid="119" grpId="0"/>
      <p:bldP spid="120" grpId="0"/>
      <p:bldP spid="3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図 2" descr="海に浮かんでいる船&#10;&#10;自動的に生成された説明">
            <a:extLst>
              <a:ext uri="{FF2B5EF4-FFF2-40B4-BE49-F238E27FC236}">
                <a16:creationId xmlns:a16="http://schemas.microsoft.com/office/drawing/2014/main" id="{5C7A0015-BB13-44DC-8273-44F42E9BB8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8" r="14783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BAFB9E3-F3D8-4784-A3D5-71F853E60378}"/>
              </a:ext>
            </a:extLst>
          </p:cNvPr>
          <p:cNvSpPr txBox="1"/>
          <p:nvPr/>
        </p:nvSpPr>
        <p:spPr>
          <a:xfrm>
            <a:off x="6214333" y="225908"/>
            <a:ext cx="5751756" cy="24956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40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  <a:cs typeface="+mj-cs"/>
              </a:rPr>
              <a:t>敵艦隊が時速</a:t>
            </a:r>
            <a:r>
              <a:rPr kumimoji="1" lang="en-US" altLang="ja-JP" sz="40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  <a:cs typeface="+mj-cs"/>
              </a:rPr>
              <a:t>5km</a:t>
            </a:r>
            <a:r>
              <a:rPr kumimoji="1" lang="ja-JP" altLang="en-US" sz="40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  <a:cs typeface="+mj-cs"/>
              </a:rPr>
              <a:t>で近づいている。</a:t>
            </a:r>
            <a:r>
              <a:rPr lang="ja-JP" altLang="en-US" sz="40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  <a:cs typeface="+mj-cs"/>
              </a:rPr>
              <a:t>この船までのきょりは</a:t>
            </a:r>
            <a:r>
              <a:rPr lang="en-US" altLang="ja-JP" sz="40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  <a:cs typeface="+mj-cs"/>
              </a:rPr>
              <a:t>20km</a:t>
            </a:r>
            <a:r>
              <a:rPr lang="ja-JP" altLang="en-US" sz="40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  <a:cs typeface="+mj-cs"/>
              </a:rPr>
              <a:t>だ。</a:t>
            </a:r>
            <a:endParaRPr lang="en-US" altLang="ja-JP" sz="4000" b="1" dirty="0">
              <a:latin typeface="AR P悠々ゴシック体E" panose="040B0900000000000000" pitchFamily="50" charset="-128"/>
              <a:ea typeface="AR P悠々ゴシック体E" panose="040B0900000000000000" pitchFamily="50" charset="-128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40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  <a:cs typeface="+mj-cs"/>
              </a:rPr>
              <a:t>あと何時間でくるのじゃ。</a:t>
            </a:r>
            <a:endParaRPr kumimoji="1" lang="en-US" altLang="ja-JP" sz="4000" b="1" dirty="0">
              <a:latin typeface="AR P悠々ゴシック体E" panose="040B0900000000000000" pitchFamily="50" charset="-128"/>
              <a:ea typeface="AR P悠々ゴシック体E" panose="040B0900000000000000" pitchFamily="50" charset="-128"/>
              <a:cs typeface="+mj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C714C62-03F2-427E-B2F6-4FB610F94B38}"/>
              </a:ext>
            </a:extLst>
          </p:cNvPr>
          <p:cNvSpPr txBox="1"/>
          <p:nvPr/>
        </p:nvSpPr>
        <p:spPr>
          <a:xfrm>
            <a:off x="7188052" y="4464237"/>
            <a:ext cx="3584091" cy="13859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40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  <a:cs typeface="+mj-cs"/>
              </a:rPr>
              <a:t>それまでに</a:t>
            </a:r>
            <a:endParaRPr kumimoji="1" lang="en-US" altLang="ja-JP" sz="4000" b="1" dirty="0">
              <a:latin typeface="AR P悠々ゴシック体E" panose="040B0900000000000000" pitchFamily="50" charset="-128"/>
              <a:ea typeface="AR P悠々ゴシック体E" panose="040B0900000000000000" pitchFamily="50" charset="-128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40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  <a:cs typeface="+mj-cs"/>
              </a:rPr>
              <a:t>戦闘準備じゃ</a:t>
            </a:r>
            <a:endParaRPr kumimoji="1" lang="en-US" altLang="ja-JP" sz="4000" b="1" dirty="0">
              <a:latin typeface="AR P悠々ゴシック体E" panose="040B0900000000000000" pitchFamily="50" charset="-128"/>
              <a:ea typeface="AR P悠々ゴシック体E" panose="040B0900000000000000" pitchFamily="50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32913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 descr="海に浮かんでいる船&#10;&#10;自動的に生成された説明">
            <a:extLst>
              <a:ext uri="{FF2B5EF4-FFF2-40B4-BE49-F238E27FC236}">
                <a16:creationId xmlns:a16="http://schemas.microsoft.com/office/drawing/2014/main" id="{5C7A0015-BB13-44DC-8273-44F42E9BB8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7" r="18683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3AB31BC-7CD4-4DC6-A02B-C4773348AFC3}"/>
              </a:ext>
            </a:extLst>
          </p:cNvPr>
          <p:cNvSpPr txBox="1"/>
          <p:nvPr/>
        </p:nvSpPr>
        <p:spPr>
          <a:xfrm>
            <a:off x="2614897" y="5704826"/>
            <a:ext cx="34966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B05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20</a:t>
            </a:r>
            <a:r>
              <a:rPr lang="en-US" altLang="ja-JP" sz="66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÷</a:t>
            </a:r>
            <a:r>
              <a:rPr lang="en-US" altLang="ja-JP" sz="6600" b="1" dirty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5</a:t>
            </a:r>
            <a:r>
              <a:rPr lang="en-US" altLang="ja-JP" sz="66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 </a:t>
            </a:r>
            <a:r>
              <a:rPr kumimoji="1" lang="ja-JP" altLang="en-US" sz="66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　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4785D9A-C3F5-49AC-8910-F917EB098FF0}"/>
              </a:ext>
            </a:extLst>
          </p:cNvPr>
          <p:cNvSpPr txBox="1"/>
          <p:nvPr/>
        </p:nvSpPr>
        <p:spPr>
          <a:xfrm>
            <a:off x="7201107" y="5743019"/>
            <a:ext cx="5127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>
                <a:solidFill>
                  <a:srgbClr val="0070C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答え  あと</a:t>
            </a:r>
            <a:r>
              <a:rPr lang="en-US" altLang="ja-JP" sz="4800" b="1" dirty="0">
                <a:solidFill>
                  <a:srgbClr val="0070C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4</a:t>
            </a:r>
            <a:r>
              <a:rPr lang="ja-JP" altLang="en-US" sz="4800" b="1" dirty="0">
                <a:solidFill>
                  <a:srgbClr val="0070C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時間</a:t>
            </a:r>
            <a:r>
              <a:rPr kumimoji="1" lang="ja-JP" altLang="en-US" sz="4800" b="1" dirty="0">
                <a:solidFill>
                  <a:srgbClr val="0070C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　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32139E0-ADDF-406D-A142-1C0DA2F7883D}"/>
              </a:ext>
            </a:extLst>
          </p:cNvPr>
          <p:cNvSpPr txBox="1"/>
          <p:nvPr/>
        </p:nvSpPr>
        <p:spPr>
          <a:xfrm>
            <a:off x="5277574" y="5686608"/>
            <a:ext cx="20795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＝</a:t>
            </a:r>
            <a:r>
              <a:rPr lang="en-US" altLang="ja-JP" sz="6600" b="1" dirty="0">
                <a:solidFill>
                  <a:srgbClr val="0070C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4</a:t>
            </a:r>
            <a:r>
              <a:rPr lang="en-US" altLang="ja-JP" sz="66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 </a:t>
            </a:r>
            <a:r>
              <a:rPr kumimoji="1" lang="ja-JP" altLang="en-US" sz="66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　</a:t>
            </a: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BE1B07D8-F34C-4BC0-830E-6ED50AC05FDD}"/>
              </a:ext>
            </a:extLst>
          </p:cNvPr>
          <p:cNvCxnSpPr>
            <a:cxnSpLocks/>
          </p:cNvCxnSpPr>
          <p:nvPr/>
        </p:nvCxnSpPr>
        <p:spPr>
          <a:xfrm>
            <a:off x="728342" y="2826377"/>
            <a:ext cx="870770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A2F4320-08A5-428B-A732-9C4D7A7A1D46}"/>
              </a:ext>
            </a:extLst>
          </p:cNvPr>
          <p:cNvSpPr txBox="1"/>
          <p:nvPr/>
        </p:nvSpPr>
        <p:spPr>
          <a:xfrm>
            <a:off x="464679" y="1960676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0</a:t>
            </a:r>
            <a:endParaRPr kumimoji="1" lang="ja-JP" altLang="en-US" sz="4400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10A3709-A458-44B5-9184-1F7EEE442618}"/>
              </a:ext>
            </a:extLst>
          </p:cNvPr>
          <p:cNvSpPr txBox="1"/>
          <p:nvPr/>
        </p:nvSpPr>
        <p:spPr>
          <a:xfrm>
            <a:off x="498135" y="3470720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0</a:t>
            </a:r>
            <a:endParaRPr kumimoji="1" lang="ja-JP" altLang="en-US" sz="4400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B73CFE8C-C810-4FEB-8248-7D75BE4D4B51}"/>
              </a:ext>
            </a:extLst>
          </p:cNvPr>
          <p:cNvCxnSpPr>
            <a:cxnSpLocks/>
          </p:cNvCxnSpPr>
          <p:nvPr/>
        </p:nvCxnSpPr>
        <p:spPr>
          <a:xfrm>
            <a:off x="728342" y="3559069"/>
            <a:ext cx="870770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51BF2F27-736B-4DE3-A5B1-CAD2C878A439}"/>
              </a:ext>
            </a:extLst>
          </p:cNvPr>
          <p:cNvGrpSpPr/>
          <p:nvPr/>
        </p:nvGrpSpPr>
        <p:grpSpPr>
          <a:xfrm>
            <a:off x="728342" y="2539673"/>
            <a:ext cx="6832" cy="1038337"/>
            <a:chOff x="1501877" y="3520365"/>
            <a:chExt cx="6832" cy="1038337"/>
          </a:xfrm>
        </p:grpSpPr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355F31BF-EFE0-4224-8F0E-4132EC1660A4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5801DBC4-1EA8-46A4-9E32-B352DDB8D399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2BCB7633-CE22-495A-ABE0-57ADCB4D96F2}"/>
                </a:ext>
              </a:extLst>
            </p:cNvPr>
            <p:cNvCxnSpPr>
              <a:cxnSpLocks/>
            </p:cNvCxnSpPr>
            <p:nvPr/>
          </p:nvCxnSpPr>
          <p:spPr>
            <a:xfrm>
              <a:off x="1508709" y="380613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AA66658E-49CE-405C-B9DA-425C4011BF5A}"/>
              </a:ext>
            </a:extLst>
          </p:cNvPr>
          <p:cNvGrpSpPr/>
          <p:nvPr/>
        </p:nvGrpSpPr>
        <p:grpSpPr>
          <a:xfrm>
            <a:off x="2812764" y="2574522"/>
            <a:ext cx="0" cy="1038337"/>
            <a:chOff x="3395154" y="3501424"/>
            <a:chExt cx="0" cy="1038337"/>
          </a:xfrm>
        </p:grpSpPr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1BA63418-8E19-4DC2-8BC7-FF873A5F73D5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FE910EDB-E68E-4226-9C77-4468DE5C0D51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2065822E-2159-4B1C-8929-BE2A3669358B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37A07D4-B135-49B5-BC06-2C609EC303E7}"/>
              </a:ext>
            </a:extLst>
          </p:cNvPr>
          <p:cNvSpPr txBox="1"/>
          <p:nvPr/>
        </p:nvSpPr>
        <p:spPr>
          <a:xfrm>
            <a:off x="2533927" y="1921096"/>
            <a:ext cx="474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5</a:t>
            </a:r>
            <a:endParaRPr lang="ja-JP" altLang="en-US" sz="4000" b="1" dirty="0">
              <a:solidFill>
                <a:srgbClr val="FF000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65E11E6-A5AC-40D6-A07C-AB1EBE87AB74}"/>
              </a:ext>
            </a:extLst>
          </p:cNvPr>
          <p:cNvSpPr txBox="1"/>
          <p:nvPr/>
        </p:nvSpPr>
        <p:spPr>
          <a:xfrm>
            <a:off x="2564966" y="3624032"/>
            <a:ext cx="606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1</a:t>
            </a:r>
            <a:endParaRPr kumimoji="1" lang="ja-JP" altLang="en-US" sz="4000" b="1" dirty="0">
              <a:solidFill>
                <a:srgbClr val="FF000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DF39C16-F9FC-4A76-9242-1359F0AC40B5}"/>
              </a:ext>
            </a:extLst>
          </p:cNvPr>
          <p:cNvSpPr txBox="1"/>
          <p:nvPr/>
        </p:nvSpPr>
        <p:spPr>
          <a:xfrm>
            <a:off x="9461577" y="1949600"/>
            <a:ext cx="2052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(km)</a:t>
            </a:r>
            <a:endParaRPr kumimoji="1" lang="ja-JP" altLang="en-US" sz="4400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C491174-B24B-41EE-A682-ED2CD2BFC5F6}"/>
              </a:ext>
            </a:extLst>
          </p:cNvPr>
          <p:cNvSpPr txBox="1"/>
          <p:nvPr/>
        </p:nvSpPr>
        <p:spPr>
          <a:xfrm>
            <a:off x="9442876" y="3359266"/>
            <a:ext cx="22477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(</a:t>
            </a:r>
            <a:r>
              <a:rPr kumimoji="1" lang="ja-JP" altLang="en-US" sz="44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時間</a:t>
            </a:r>
            <a:r>
              <a:rPr kumimoji="1" lang="en-US" altLang="ja-JP" sz="44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)</a:t>
            </a:r>
            <a:endParaRPr kumimoji="1" lang="ja-JP" altLang="en-US" sz="4400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6B143428-4DF8-4875-A02D-88D17262E1F0}"/>
              </a:ext>
            </a:extLst>
          </p:cNvPr>
          <p:cNvGrpSpPr/>
          <p:nvPr/>
        </p:nvGrpSpPr>
        <p:grpSpPr>
          <a:xfrm>
            <a:off x="4890354" y="2574522"/>
            <a:ext cx="0" cy="1038337"/>
            <a:chOff x="7181708" y="3520365"/>
            <a:chExt cx="0" cy="1038337"/>
          </a:xfrm>
        </p:grpSpPr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1732A9EB-F329-411F-9BDD-70F6C2D5892A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D7EEE0F9-7289-4429-8976-A9C15D6A07C7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5C6D5C0C-A3F5-492D-9C50-6DE32E925BB6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8E04208A-90F6-4896-9E03-2BC18CD4292D}"/>
              </a:ext>
            </a:extLst>
          </p:cNvPr>
          <p:cNvGrpSpPr/>
          <p:nvPr/>
        </p:nvGrpSpPr>
        <p:grpSpPr>
          <a:xfrm>
            <a:off x="9045535" y="2574522"/>
            <a:ext cx="0" cy="1038337"/>
            <a:chOff x="7181708" y="3520365"/>
            <a:chExt cx="0" cy="1038337"/>
          </a:xfrm>
        </p:grpSpPr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1C20DA86-986B-416A-A230-755F441DAE52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629DDC51-3D1F-4127-A153-C62FC38C1FE7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86AAA43D-C979-467A-A5F9-6348C4E42460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F4D55641-0F62-4B03-A96B-A436A1DFBFAA}"/>
              </a:ext>
            </a:extLst>
          </p:cNvPr>
          <p:cNvGrpSpPr/>
          <p:nvPr/>
        </p:nvGrpSpPr>
        <p:grpSpPr>
          <a:xfrm>
            <a:off x="6967944" y="2574522"/>
            <a:ext cx="0" cy="1038337"/>
            <a:chOff x="7181708" y="3520365"/>
            <a:chExt cx="0" cy="1038337"/>
          </a:xfrm>
        </p:grpSpPr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B98DF6FC-81E0-4A55-B05F-22FB50556645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DA8EAA01-68B6-4B49-BBEB-FC8A292E5D65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0AF00ABF-F097-400A-B890-06BC7EA49E0C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6" name="四角形: 角を丸くする 45">
            <a:extLst>
              <a:ext uri="{FF2B5EF4-FFF2-40B4-BE49-F238E27FC236}">
                <a16:creationId xmlns:a16="http://schemas.microsoft.com/office/drawing/2014/main" id="{131F5D46-4D14-4784-9B96-761A82F5105A}"/>
              </a:ext>
            </a:extLst>
          </p:cNvPr>
          <p:cNvSpPr/>
          <p:nvPr/>
        </p:nvSpPr>
        <p:spPr>
          <a:xfrm>
            <a:off x="8598905" y="3659869"/>
            <a:ext cx="884180" cy="67225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AF968328-8372-4327-BF5B-0413114B6430}"/>
              </a:ext>
            </a:extLst>
          </p:cNvPr>
          <p:cNvSpPr txBox="1"/>
          <p:nvPr/>
        </p:nvSpPr>
        <p:spPr>
          <a:xfrm>
            <a:off x="8574452" y="1881841"/>
            <a:ext cx="986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00B05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20</a:t>
            </a:r>
            <a:endParaRPr kumimoji="1" lang="ja-JP" altLang="en-US" sz="4000" b="1" dirty="0">
              <a:solidFill>
                <a:srgbClr val="00B05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55362875-C45A-4E45-BAC0-FC8FAA0A7C5B}"/>
              </a:ext>
            </a:extLst>
          </p:cNvPr>
          <p:cNvSpPr/>
          <p:nvPr/>
        </p:nvSpPr>
        <p:spPr>
          <a:xfrm>
            <a:off x="2338353" y="1904984"/>
            <a:ext cx="994378" cy="67225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160E0A9D-8B5D-4617-8A69-4C62784ECABE}"/>
              </a:ext>
            </a:extLst>
          </p:cNvPr>
          <p:cNvSpPr/>
          <p:nvPr/>
        </p:nvSpPr>
        <p:spPr>
          <a:xfrm>
            <a:off x="4393165" y="1904984"/>
            <a:ext cx="994378" cy="67225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50" name="四角形: 角を丸くする 49">
            <a:extLst>
              <a:ext uri="{FF2B5EF4-FFF2-40B4-BE49-F238E27FC236}">
                <a16:creationId xmlns:a16="http://schemas.microsoft.com/office/drawing/2014/main" id="{AB6D9607-978D-45D2-BEB4-BD128FB2407D}"/>
              </a:ext>
            </a:extLst>
          </p:cNvPr>
          <p:cNvSpPr/>
          <p:nvPr/>
        </p:nvSpPr>
        <p:spPr>
          <a:xfrm>
            <a:off x="6470755" y="1904984"/>
            <a:ext cx="994378" cy="67225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964452C2-EC24-435E-BE8F-E4DCB19B9408}"/>
              </a:ext>
            </a:extLst>
          </p:cNvPr>
          <p:cNvSpPr/>
          <p:nvPr/>
        </p:nvSpPr>
        <p:spPr>
          <a:xfrm>
            <a:off x="8515107" y="1904984"/>
            <a:ext cx="994378" cy="67225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D46541AF-2B7B-41FA-8CDC-A12A35273DAF}"/>
              </a:ext>
            </a:extLst>
          </p:cNvPr>
          <p:cNvSpPr/>
          <p:nvPr/>
        </p:nvSpPr>
        <p:spPr>
          <a:xfrm>
            <a:off x="2338650" y="3659869"/>
            <a:ext cx="994378" cy="67225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53" name="四角形: 角を丸くする 52">
            <a:extLst>
              <a:ext uri="{FF2B5EF4-FFF2-40B4-BE49-F238E27FC236}">
                <a16:creationId xmlns:a16="http://schemas.microsoft.com/office/drawing/2014/main" id="{69E44C1F-D94A-4B65-8E02-B5C01E95A70C}"/>
              </a:ext>
            </a:extLst>
          </p:cNvPr>
          <p:cNvSpPr/>
          <p:nvPr/>
        </p:nvSpPr>
        <p:spPr>
          <a:xfrm>
            <a:off x="6505186" y="3659869"/>
            <a:ext cx="994378" cy="67225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54" name="四角形: 角を丸くする 53">
            <a:extLst>
              <a:ext uri="{FF2B5EF4-FFF2-40B4-BE49-F238E27FC236}">
                <a16:creationId xmlns:a16="http://schemas.microsoft.com/office/drawing/2014/main" id="{DFBA8CE7-5F36-468B-A13E-D42D7D1E0DBC}"/>
              </a:ext>
            </a:extLst>
          </p:cNvPr>
          <p:cNvSpPr/>
          <p:nvPr/>
        </p:nvSpPr>
        <p:spPr>
          <a:xfrm>
            <a:off x="4404844" y="3659869"/>
            <a:ext cx="994378" cy="67225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64E914BE-3969-430F-B0CF-44CC76BAFB4E}"/>
              </a:ext>
            </a:extLst>
          </p:cNvPr>
          <p:cNvCxnSpPr/>
          <p:nvPr/>
        </p:nvCxnSpPr>
        <p:spPr>
          <a:xfrm>
            <a:off x="2501812" y="6609689"/>
            <a:ext cx="879028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D5F75122-EBE1-489E-9DC8-F64EF5A7C785}"/>
              </a:ext>
            </a:extLst>
          </p:cNvPr>
          <p:cNvSpPr txBox="1"/>
          <p:nvPr/>
        </p:nvSpPr>
        <p:spPr>
          <a:xfrm>
            <a:off x="8672165" y="3529925"/>
            <a:ext cx="865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solidFill>
                  <a:srgbClr val="0070C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4</a:t>
            </a:r>
            <a:endParaRPr kumimoji="1" lang="ja-JP" altLang="en-US" sz="5400" b="1" dirty="0">
              <a:solidFill>
                <a:srgbClr val="0070C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2CA0AC4E-0309-46ED-BEEE-DEA9AACEDF75}"/>
              </a:ext>
            </a:extLst>
          </p:cNvPr>
          <p:cNvSpPr txBox="1"/>
          <p:nvPr/>
        </p:nvSpPr>
        <p:spPr>
          <a:xfrm>
            <a:off x="4622431" y="3630159"/>
            <a:ext cx="606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2</a:t>
            </a:r>
            <a:endParaRPr kumimoji="1" lang="ja-JP" altLang="en-US" sz="4000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D5AF1F4-0067-4191-A033-5DC6EDF3E129}"/>
              </a:ext>
            </a:extLst>
          </p:cNvPr>
          <p:cNvSpPr txBox="1"/>
          <p:nvPr/>
        </p:nvSpPr>
        <p:spPr>
          <a:xfrm>
            <a:off x="4518165" y="1873469"/>
            <a:ext cx="834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10</a:t>
            </a:r>
            <a:endParaRPr lang="ja-JP" altLang="en-US" sz="4000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294553AD-CAC4-40CA-914D-B15D394FEFB8}"/>
              </a:ext>
            </a:extLst>
          </p:cNvPr>
          <p:cNvSpPr txBox="1"/>
          <p:nvPr/>
        </p:nvSpPr>
        <p:spPr>
          <a:xfrm>
            <a:off x="6748538" y="3635955"/>
            <a:ext cx="606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3</a:t>
            </a:r>
            <a:endParaRPr kumimoji="1" lang="ja-JP" altLang="en-US" sz="4000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BEF052F9-202D-4B7C-A921-485972060537}"/>
              </a:ext>
            </a:extLst>
          </p:cNvPr>
          <p:cNvSpPr txBox="1"/>
          <p:nvPr/>
        </p:nvSpPr>
        <p:spPr>
          <a:xfrm>
            <a:off x="6509800" y="1868507"/>
            <a:ext cx="834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15</a:t>
            </a:r>
            <a:endParaRPr lang="ja-JP" altLang="en-US" sz="4000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1D1EA403-E36A-444C-80A5-1703E71C21F3}"/>
              </a:ext>
            </a:extLst>
          </p:cNvPr>
          <p:cNvSpPr txBox="1"/>
          <p:nvPr/>
        </p:nvSpPr>
        <p:spPr>
          <a:xfrm>
            <a:off x="5352602" y="-28718"/>
            <a:ext cx="6320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solidFill>
                  <a:srgbClr val="00B05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20</a:t>
            </a:r>
            <a:r>
              <a:rPr kumimoji="1" lang="en-US" altLang="ja-JP" sz="4800" b="1" dirty="0">
                <a:solidFill>
                  <a:srgbClr val="00B05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km</a:t>
            </a:r>
            <a:r>
              <a:rPr kumimoji="1" lang="ja-JP" altLang="en-US" sz="4800" b="1" dirty="0">
                <a:solidFill>
                  <a:srgbClr val="00B05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進む</a:t>
            </a:r>
            <a:r>
              <a:rPr kumimoji="1" lang="en-US" altLang="ja-JP" sz="4800" b="1" dirty="0">
                <a:solidFill>
                  <a:srgbClr val="00B05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 …</a:t>
            </a:r>
            <a:r>
              <a:rPr lang="ja-JP" altLang="en-US" sz="4800" b="1" dirty="0">
                <a:solidFill>
                  <a:srgbClr val="00B05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道のり</a:t>
            </a:r>
            <a:endParaRPr kumimoji="1" lang="ja-JP" altLang="en-US" sz="4800" b="1" dirty="0">
              <a:solidFill>
                <a:srgbClr val="00B05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E0F9B842-ACC0-4A6A-AC26-8D7599B94C84}"/>
              </a:ext>
            </a:extLst>
          </p:cNvPr>
          <p:cNvSpPr txBox="1"/>
          <p:nvPr/>
        </p:nvSpPr>
        <p:spPr>
          <a:xfrm>
            <a:off x="369291" y="-61703"/>
            <a:ext cx="5387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時速</a:t>
            </a:r>
            <a:r>
              <a:rPr kumimoji="1" lang="en-US" altLang="ja-JP" sz="4800" b="1" dirty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5km</a:t>
            </a:r>
            <a:r>
              <a:rPr kumimoji="1" lang="en-US" altLang="ja-JP" sz="4800" b="1" dirty="0">
                <a:solidFill>
                  <a:srgbClr val="00B05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 </a:t>
            </a:r>
            <a:r>
              <a:rPr kumimoji="1" lang="en-US" altLang="ja-JP" sz="4800" b="1" dirty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… </a:t>
            </a:r>
            <a:r>
              <a:rPr kumimoji="1" lang="ja-JP" altLang="en-US" sz="4800" b="1" dirty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速さ</a:t>
            </a:r>
            <a:endParaRPr kumimoji="1" lang="en-US" altLang="ja-JP" sz="4800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1A6D8234-D46F-40D2-8697-E6EAFDE03B54}"/>
              </a:ext>
            </a:extLst>
          </p:cNvPr>
          <p:cNvSpPr txBox="1"/>
          <p:nvPr/>
        </p:nvSpPr>
        <p:spPr>
          <a:xfrm>
            <a:off x="1732431" y="4704717"/>
            <a:ext cx="2271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srgbClr val="00B05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道のり</a:t>
            </a:r>
            <a:endParaRPr kumimoji="1" lang="ja-JP" altLang="en-US" sz="5400" b="1" dirty="0">
              <a:solidFill>
                <a:srgbClr val="00B05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57A4BB1E-2CF9-4545-A61E-372AB3545753}"/>
              </a:ext>
            </a:extLst>
          </p:cNvPr>
          <p:cNvSpPr txBox="1"/>
          <p:nvPr/>
        </p:nvSpPr>
        <p:spPr>
          <a:xfrm>
            <a:off x="3760870" y="4722998"/>
            <a:ext cx="872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÷</a:t>
            </a:r>
            <a:endParaRPr kumimoji="1" lang="ja-JP" altLang="en-US" sz="5400" b="1" dirty="0">
              <a:solidFill>
                <a:srgbClr val="00B05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E73F3210-7A9D-4A2D-ABBD-CECC25480755}"/>
              </a:ext>
            </a:extLst>
          </p:cNvPr>
          <p:cNvSpPr txBox="1"/>
          <p:nvPr/>
        </p:nvSpPr>
        <p:spPr>
          <a:xfrm>
            <a:off x="4456431" y="4722998"/>
            <a:ext cx="1630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速さ</a:t>
            </a:r>
            <a:endParaRPr kumimoji="1" lang="ja-JP" altLang="en-US" sz="5400" b="1" dirty="0">
              <a:solidFill>
                <a:srgbClr val="00B05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09B2D62-B10F-48EE-9564-AE51E1BAC9ED}"/>
              </a:ext>
            </a:extLst>
          </p:cNvPr>
          <p:cNvSpPr txBox="1"/>
          <p:nvPr/>
        </p:nvSpPr>
        <p:spPr>
          <a:xfrm>
            <a:off x="5685431" y="4733489"/>
            <a:ext cx="2423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＝</a:t>
            </a:r>
            <a:r>
              <a:rPr kumimoji="1" lang="ja-JP" altLang="en-US" sz="5400" b="1" dirty="0">
                <a:solidFill>
                  <a:srgbClr val="0070C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時間</a:t>
            </a:r>
            <a:endParaRPr kumimoji="1" lang="ja-JP" altLang="en-US" sz="5400" b="1" dirty="0">
              <a:solidFill>
                <a:srgbClr val="00B05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B727F15B-BF53-4157-9DF1-D54683CCF1C9}"/>
              </a:ext>
            </a:extLst>
          </p:cNvPr>
          <p:cNvSpPr txBox="1"/>
          <p:nvPr/>
        </p:nvSpPr>
        <p:spPr>
          <a:xfrm>
            <a:off x="4257319" y="880657"/>
            <a:ext cx="50425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>
                <a:solidFill>
                  <a:srgbClr val="0070C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時間を求める</a:t>
            </a:r>
            <a:endParaRPr kumimoji="1" lang="ja-JP" altLang="en-US" sz="5400" b="1" dirty="0">
              <a:solidFill>
                <a:srgbClr val="00B05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FF01097E-8E95-4684-84D1-AFAD2256EE7F}"/>
              </a:ext>
            </a:extLst>
          </p:cNvPr>
          <p:cNvSpPr txBox="1"/>
          <p:nvPr/>
        </p:nvSpPr>
        <p:spPr>
          <a:xfrm>
            <a:off x="374391" y="681017"/>
            <a:ext cx="6470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44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5km</a:t>
            </a:r>
            <a:r>
              <a:rPr lang="ja-JP" altLang="en-US" sz="44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進むのに</a:t>
            </a:r>
            <a:endParaRPr kumimoji="1" lang="en-US" altLang="ja-JP" sz="4400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8A42C664-0526-4F0A-AC97-A53BAEE864A9}"/>
              </a:ext>
            </a:extLst>
          </p:cNvPr>
          <p:cNvSpPr txBox="1"/>
          <p:nvPr/>
        </p:nvSpPr>
        <p:spPr>
          <a:xfrm>
            <a:off x="535797" y="1173184"/>
            <a:ext cx="4643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44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1</a:t>
            </a:r>
            <a:r>
              <a:rPr lang="ja-JP" altLang="en-US" sz="44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時間かかる</a:t>
            </a:r>
            <a:endParaRPr kumimoji="1" lang="en-US" altLang="ja-JP" sz="4400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4365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4" grpId="0"/>
      <p:bldP spid="15" grpId="0"/>
      <p:bldP spid="27" grpId="0"/>
      <p:bldP spid="29" grpId="0"/>
      <p:bldP spid="31" grpId="0"/>
      <p:bldP spid="33" grpId="0"/>
      <p:bldP spid="46" grpId="0" animBg="1"/>
      <p:bldP spid="47" grpId="0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41D9CDA-F02E-4BFE-BC13-2D968EF71321}"/>
              </a:ext>
            </a:extLst>
          </p:cNvPr>
          <p:cNvSpPr txBox="1"/>
          <p:nvPr/>
        </p:nvSpPr>
        <p:spPr>
          <a:xfrm>
            <a:off x="1987385" y="5592152"/>
            <a:ext cx="1020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式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84F384D-AF37-48BA-859B-97B9E40D62CA}"/>
              </a:ext>
            </a:extLst>
          </p:cNvPr>
          <p:cNvSpPr txBox="1"/>
          <p:nvPr/>
        </p:nvSpPr>
        <p:spPr>
          <a:xfrm>
            <a:off x="3516551" y="5693409"/>
            <a:ext cx="3082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100</a:t>
            </a:r>
            <a:r>
              <a:rPr lang="en-US" altLang="ja-JP" sz="5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÷</a:t>
            </a:r>
            <a:r>
              <a:rPr lang="en-US" altLang="ja-JP" sz="5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</a:t>
            </a:r>
            <a:r>
              <a:rPr lang="en-US" altLang="ja-JP" sz="5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1" lang="ja-JP" altLang="en-US" sz="5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D16406D-8C59-4D2A-9F22-3DFC9321940A}"/>
              </a:ext>
            </a:extLst>
          </p:cNvPr>
          <p:cNvSpPr txBox="1"/>
          <p:nvPr/>
        </p:nvSpPr>
        <p:spPr>
          <a:xfrm>
            <a:off x="7910217" y="5805647"/>
            <a:ext cx="38371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答え　</a:t>
            </a:r>
            <a:r>
              <a:rPr kumimoji="1" lang="en-US" altLang="ja-JP" sz="5400" b="1" dirty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r>
            <a:r>
              <a:rPr lang="ja-JP" altLang="en-US" sz="5400" b="1" dirty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時間</a:t>
            </a:r>
            <a:r>
              <a:rPr kumimoji="1" lang="ja-JP" altLang="en-US" sz="5400" b="1" dirty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2A09373-D1C7-4F23-8FDC-C96CE179ADA0}"/>
              </a:ext>
            </a:extLst>
          </p:cNvPr>
          <p:cNvSpPr txBox="1"/>
          <p:nvPr/>
        </p:nvSpPr>
        <p:spPr>
          <a:xfrm>
            <a:off x="2047867" y="2334504"/>
            <a:ext cx="1198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</a:t>
            </a:r>
            <a:endParaRPr kumimoji="1" lang="ja-JP" altLang="en-US" sz="4800" b="1" dirty="0">
              <a:solidFill>
                <a:srgbClr val="00B05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34F8765-BB88-4A10-837E-484A7690E4B9}"/>
              </a:ext>
            </a:extLst>
          </p:cNvPr>
          <p:cNvSpPr txBox="1"/>
          <p:nvPr/>
        </p:nvSpPr>
        <p:spPr>
          <a:xfrm>
            <a:off x="2194453" y="3948022"/>
            <a:ext cx="606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endParaRPr kumimoji="1" lang="ja-JP" altLang="en-US" sz="54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FE21A11-2917-4F5D-BBB4-BA7DAF7339B0}"/>
              </a:ext>
            </a:extLst>
          </p:cNvPr>
          <p:cNvSpPr txBox="1"/>
          <p:nvPr/>
        </p:nvSpPr>
        <p:spPr>
          <a:xfrm>
            <a:off x="9681950" y="2439922"/>
            <a:ext cx="21637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(km)</a:t>
            </a:r>
            <a:endParaRPr kumimoji="1" lang="ja-JP" altLang="en-US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EE19257-D3CA-4548-A647-F285780AABB6}"/>
              </a:ext>
            </a:extLst>
          </p:cNvPr>
          <p:cNvSpPr txBox="1"/>
          <p:nvPr/>
        </p:nvSpPr>
        <p:spPr>
          <a:xfrm>
            <a:off x="9662865" y="4068733"/>
            <a:ext cx="1923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時間</a:t>
            </a:r>
            <a:r>
              <a:rPr kumimoji="1"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7DF6D05D-C6D4-4F3F-9FCA-AF60953D33F8}"/>
              </a:ext>
            </a:extLst>
          </p:cNvPr>
          <p:cNvSpPr txBox="1"/>
          <p:nvPr/>
        </p:nvSpPr>
        <p:spPr>
          <a:xfrm>
            <a:off x="8422376" y="2357185"/>
            <a:ext cx="1463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100</a:t>
            </a:r>
            <a:endParaRPr kumimoji="1" lang="ja-JP" altLang="en-US" sz="4800" b="1" dirty="0">
              <a:solidFill>
                <a:srgbClr val="00B05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FF9DB78-4447-4BB8-8EAD-FA83E1A3E696}"/>
              </a:ext>
            </a:extLst>
          </p:cNvPr>
          <p:cNvSpPr txBox="1"/>
          <p:nvPr/>
        </p:nvSpPr>
        <p:spPr>
          <a:xfrm>
            <a:off x="586529" y="4002762"/>
            <a:ext cx="606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</a:t>
            </a:r>
            <a:endParaRPr kumimoji="1" lang="ja-JP" altLang="en-US" sz="36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0E43CCC2-71E0-4242-8A98-B478976BE74F}"/>
              </a:ext>
            </a:extLst>
          </p:cNvPr>
          <p:cNvCxnSpPr>
            <a:cxnSpLocks/>
          </p:cNvCxnSpPr>
          <p:nvPr/>
        </p:nvCxnSpPr>
        <p:spPr>
          <a:xfrm>
            <a:off x="794478" y="3325953"/>
            <a:ext cx="870770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4A42149-F22C-4989-96AC-0918136432A8}"/>
              </a:ext>
            </a:extLst>
          </p:cNvPr>
          <p:cNvSpPr txBox="1"/>
          <p:nvPr/>
        </p:nvSpPr>
        <p:spPr>
          <a:xfrm>
            <a:off x="569167" y="2557253"/>
            <a:ext cx="606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</a:t>
            </a:r>
            <a:endParaRPr kumimoji="1" lang="ja-JP" altLang="en-US" sz="36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C5148A4D-52D3-409B-A3CF-B044DE504A56}"/>
              </a:ext>
            </a:extLst>
          </p:cNvPr>
          <p:cNvCxnSpPr>
            <a:cxnSpLocks/>
          </p:cNvCxnSpPr>
          <p:nvPr/>
        </p:nvCxnSpPr>
        <p:spPr>
          <a:xfrm>
            <a:off x="794478" y="3843491"/>
            <a:ext cx="870770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B3B289BC-FEB9-4687-ABA7-082AE9933037}"/>
              </a:ext>
            </a:extLst>
          </p:cNvPr>
          <p:cNvGrpSpPr/>
          <p:nvPr/>
        </p:nvGrpSpPr>
        <p:grpSpPr>
          <a:xfrm>
            <a:off x="794478" y="3039249"/>
            <a:ext cx="6832" cy="1038337"/>
            <a:chOff x="1501877" y="3520365"/>
            <a:chExt cx="6832" cy="1038337"/>
          </a:xfrm>
        </p:grpSpPr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94022237-B4CA-46FD-8160-3ADC640611E1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A587894D-1FDB-445C-B3F4-809D01F12F3A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A8595DAC-2E77-4C9B-9468-B4A5245AD791}"/>
                </a:ext>
              </a:extLst>
            </p:cNvPr>
            <p:cNvCxnSpPr>
              <a:cxnSpLocks/>
            </p:cNvCxnSpPr>
            <p:nvPr/>
          </p:nvCxnSpPr>
          <p:spPr>
            <a:xfrm>
              <a:off x="1508709" y="380613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9C67B9EA-C308-4EF6-BC1E-B90D33A313B3}"/>
              </a:ext>
            </a:extLst>
          </p:cNvPr>
          <p:cNvGrpSpPr/>
          <p:nvPr/>
        </p:nvGrpSpPr>
        <p:grpSpPr>
          <a:xfrm>
            <a:off x="2401629" y="3074099"/>
            <a:ext cx="77191" cy="1003020"/>
            <a:chOff x="3395154" y="3501424"/>
            <a:chExt cx="0" cy="1038337"/>
          </a:xfrm>
        </p:grpSpPr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3B11C7B6-B81C-4DF2-8E2B-52D96F3BB40A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44880F98-4CA5-455E-8287-3D2A6A424FF2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33DA0F6A-B26A-4B3B-9C43-643E174D31C4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AF7765C2-76B6-4727-8E88-36C21585EDFE}"/>
              </a:ext>
            </a:extLst>
          </p:cNvPr>
          <p:cNvGrpSpPr/>
          <p:nvPr/>
        </p:nvGrpSpPr>
        <p:grpSpPr>
          <a:xfrm>
            <a:off x="9111670" y="3101648"/>
            <a:ext cx="93675" cy="962010"/>
            <a:chOff x="7181708" y="3520365"/>
            <a:chExt cx="0" cy="1038337"/>
          </a:xfrm>
        </p:grpSpPr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981D0D4D-12FA-4A37-A038-CDD15F2C00B8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69C5BC13-90A7-46A5-8645-514BE35131A6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570DF097-BDD9-4D6D-A69F-5AB7ECA68736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7C427E00-FA92-4416-9BB2-996740859FF2}"/>
              </a:ext>
            </a:extLst>
          </p:cNvPr>
          <p:cNvSpPr/>
          <p:nvPr/>
        </p:nvSpPr>
        <p:spPr>
          <a:xfrm>
            <a:off x="1864125" y="2420433"/>
            <a:ext cx="1198513" cy="656665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6" name="四角形: 角を丸くする 55">
            <a:extLst>
              <a:ext uri="{FF2B5EF4-FFF2-40B4-BE49-F238E27FC236}">
                <a16:creationId xmlns:a16="http://schemas.microsoft.com/office/drawing/2014/main" id="{6BFAE591-D5C6-4C54-9E7D-ED95E5DD3FC4}"/>
              </a:ext>
            </a:extLst>
          </p:cNvPr>
          <p:cNvSpPr/>
          <p:nvPr/>
        </p:nvSpPr>
        <p:spPr>
          <a:xfrm>
            <a:off x="8452907" y="2443640"/>
            <a:ext cx="1198513" cy="656665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7" name="四角形: 角を丸くする 56">
            <a:extLst>
              <a:ext uri="{FF2B5EF4-FFF2-40B4-BE49-F238E27FC236}">
                <a16:creationId xmlns:a16="http://schemas.microsoft.com/office/drawing/2014/main" id="{626D56BD-6141-4BE8-82BB-B7CA5AF6C50E}"/>
              </a:ext>
            </a:extLst>
          </p:cNvPr>
          <p:cNvSpPr/>
          <p:nvPr/>
        </p:nvSpPr>
        <p:spPr>
          <a:xfrm>
            <a:off x="8715647" y="4074350"/>
            <a:ext cx="792046" cy="656665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1" name="四角形: 角を丸くする 60">
            <a:extLst>
              <a:ext uri="{FF2B5EF4-FFF2-40B4-BE49-F238E27FC236}">
                <a16:creationId xmlns:a16="http://schemas.microsoft.com/office/drawing/2014/main" id="{4223269F-0D88-4E03-AD29-A9F59EB6AD64}"/>
              </a:ext>
            </a:extLst>
          </p:cNvPr>
          <p:cNvSpPr/>
          <p:nvPr/>
        </p:nvSpPr>
        <p:spPr>
          <a:xfrm>
            <a:off x="2075159" y="4011458"/>
            <a:ext cx="792046" cy="656665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A4EB0011-F040-4B32-B7FB-AC48FE917AC4}"/>
              </a:ext>
            </a:extLst>
          </p:cNvPr>
          <p:cNvGrpSpPr/>
          <p:nvPr/>
        </p:nvGrpSpPr>
        <p:grpSpPr>
          <a:xfrm>
            <a:off x="227802" y="81470"/>
            <a:ext cx="11617895" cy="2170997"/>
            <a:chOff x="1734695" y="4005062"/>
            <a:chExt cx="11617895" cy="2170997"/>
          </a:xfrm>
        </p:grpSpPr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FC1BDE59-3C17-4C15-8E33-BAC173630D05}"/>
                </a:ext>
              </a:extLst>
            </p:cNvPr>
            <p:cNvSpPr txBox="1"/>
            <p:nvPr/>
          </p:nvSpPr>
          <p:spPr>
            <a:xfrm>
              <a:off x="1734710" y="4791064"/>
              <a:ext cx="1161788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000" b="1" dirty="0">
                  <a:latin typeface="ＤＦ特太ゴシック体" panose="020B0509000000000000" pitchFamily="49" charset="-128"/>
                  <a:ea typeface="ＤＦ特太ゴシック体" panose="020B0509000000000000" pitchFamily="49" charset="-128"/>
                </a:rPr>
                <a:t>未確認物体が</a:t>
              </a:r>
              <a:r>
                <a:rPr kumimoji="1" lang="ja-JP" altLang="en-US" sz="4000" b="1" dirty="0">
                  <a:solidFill>
                    <a:srgbClr val="FF0000"/>
                  </a:solidFill>
                  <a:latin typeface="ＤＦ特太ゴシック体" panose="020B0509000000000000" pitchFamily="49" charset="-128"/>
                  <a:ea typeface="ＤＦ特太ゴシック体" panose="020B0509000000000000" pitchFamily="49" charset="-128"/>
                </a:rPr>
                <a:t>時速</a:t>
              </a:r>
              <a:r>
                <a:rPr kumimoji="1" lang="en-US" altLang="ja-JP" sz="4400" b="1" dirty="0">
                  <a:solidFill>
                    <a:srgbClr val="FF0000"/>
                  </a:solidFill>
                  <a:latin typeface="ＤＦ特太ゴシック体" panose="020B0509000000000000" pitchFamily="49" charset="-128"/>
                  <a:ea typeface="ＤＦ特太ゴシック体" panose="020B0509000000000000" pitchFamily="49" charset="-128"/>
                </a:rPr>
                <a:t>20km</a:t>
              </a:r>
              <a:r>
                <a:rPr lang="ja-JP" altLang="en-US" sz="4000" b="1" dirty="0">
                  <a:latin typeface="ＤＦ特太ゴシック体" panose="020B0509000000000000" pitchFamily="49" charset="-128"/>
                  <a:ea typeface="ＤＦ特太ゴシック体" panose="020B0509000000000000" pitchFamily="49" charset="-128"/>
                </a:rPr>
                <a:t>でこちらに進んでおる</a:t>
              </a:r>
              <a:r>
                <a:rPr kumimoji="1" lang="ja-JP" altLang="en-US" sz="4000" b="1" dirty="0">
                  <a:latin typeface="ＤＦ特太ゴシック体" panose="020B0509000000000000" pitchFamily="49" charset="-128"/>
                  <a:ea typeface="ＤＦ特太ゴシック体" panose="020B0509000000000000" pitchFamily="49" charset="-128"/>
                </a:rPr>
                <a:t>。</a:t>
              </a:r>
              <a:endParaRPr kumimoji="1" lang="en-US" altLang="ja-JP" sz="4000" b="1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endParaRPr>
            </a:p>
            <a:p>
              <a:r>
                <a:rPr lang="ja-JP" altLang="en-US" sz="4000" b="1" dirty="0">
                  <a:latin typeface="ＤＦ特太ゴシック体" panose="020B0509000000000000" pitchFamily="49" charset="-128"/>
                  <a:ea typeface="ＤＦ特太ゴシック体" panose="020B0509000000000000" pitchFamily="49" charset="-128"/>
                </a:rPr>
                <a:t>わが軍との</a:t>
              </a:r>
              <a:r>
                <a:rPr lang="ja-JP" altLang="en-US" sz="4000" b="1" dirty="0">
                  <a:solidFill>
                    <a:srgbClr val="00B050"/>
                  </a:solidFill>
                  <a:latin typeface="ＤＦ特太ゴシック体" panose="020B0509000000000000" pitchFamily="49" charset="-128"/>
                  <a:ea typeface="ＤＦ特太ゴシック体" panose="020B0509000000000000" pitchFamily="49" charset="-128"/>
                </a:rPr>
                <a:t>きょりは</a:t>
              </a:r>
              <a:r>
                <a:rPr lang="en-US" altLang="ja-JP" sz="4000" b="1" dirty="0">
                  <a:solidFill>
                    <a:srgbClr val="00B050"/>
                  </a:solidFill>
                  <a:latin typeface="ＤＦ特太ゴシック体" panose="020B0509000000000000" pitchFamily="49" charset="-128"/>
                  <a:ea typeface="ＤＦ特太ゴシック体" panose="020B0509000000000000" pitchFamily="49" charset="-128"/>
                </a:rPr>
                <a:t>100km</a:t>
              </a:r>
              <a:r>
                <a:rPr lang="ja-JP" altLang="en-US" sz="4000" b="1" dirty="0">
                  <a:latin typeface="ＤＦ特太ゴシック体" panose="020B0509000000000000" pitchFamily="49" charset="-128"/>
                  <a:ea typeface="ＤＦ特太ゴシック体" panose="020B0509000000000000" pitchFamily="49" charset="-128"/>
                </a:rPr>
                <a:t>だ。</a:t>
              </a:r>
              <a:r>
                <a:rPr lang="ja-JP" altLang="en-US" sz="4000" b="1" dirty="0">
                  <a:solidFill>
                    <a:srgbClr val="0070C0"/>
                  </a:solidFill>
                  <a:latin typeface="ＤＦ特太ゴシック体" panose="020B0509000000000000" pitchFamily="49" charset="-128"/>
                  <a:ea typeface="ＤＦ特太ゴシック体" panose="020B0509000000000000" pitchFamily="49" charset="-128"/>
                </a:rPr>
                <a:t>何時間</a:t>
              </a:r>
              <a:r>
                <a:rPr lang="ja-JP" altLang="en-US" sz="4000" b="1" dirty="0">
                  <a:latin typeface="ＤＦ特太ゴシック体" panose="020B0509000000000000" pitchFamily="49" charset="-128"/>
                  <a:ea typeface="ＤＦ特太ゴシック体" panose="020B0509000000000000" pitchFamily="49" charset="-128"/>
                </a:rPr>
                <a:t>で遭遇する？</a:t>
              </a:r>
              <a:endParaRPr kumimoji="1" lang="ja-JP" altLang="en-US" sz="4000" b="1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endParaRPr>
            </a:p>
          </p:txBody>
        </p:sp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DE0289E6-EE64-4E52-ADAC-3FC145719F98}"/>
                </a:ext>
              </a:extLst>
            </p:cNvPr>
            <p:cNvSpPr txBox="1"/>
            <p:nvPr/>
          </p:nvSpPr>
          <p:spPr>
            <a:xfrm>
              <a:off x="1734695" y="4005062"/>
              <a:ext cx="29710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600" b="1" dirty="0"/>
                <a:t>時間を求める</a:t>
              </a:r>
              <a:endParaRPr kumimoji="1" lang="ja-JP" altLang="en-US" sz="3600" b="1" dirty="0"/>
            </a:p>
          </p:txBody>
        </p:sp>
      </p:grp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1370661F-8CE3-43C4-AF52-BB2986FF1A05}"/>
              </a:ext>
            </a:extLst>
          </p:cNvPr>
          <p:cNvSpPr txBox="1"/>
          <p:nvPr/>
        </p:nvSpPr>
        <p:spPr>
          <a:xfrm>
            <a:off x="4685537" y="211075"/>
            <a:ext cx="6911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20km</a:t>
            </a:r>
            <a:r>
              <a:rPr lang="ja-JP" altLang="en-US" sz="4800" b="1" dirty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を</a:t>
            </a:r>
            <a:r>
              <a:rPr lang="en-US" altLang="ja-JP" sz="4800" b="1" dirty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1</a:t>
            </a:r>
            <a:r>
              <a:rPr lang="ja-JP" altLang="en-US" sz="4800" b="1" dirty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時間で進む</a:t>
            </a:r>
            <a:endParaRPr kumimoji="1" lang="ja-JP" altLang="en-US" sz="4800" b="1" dirty="0">
              <a:solidFill>
                <a:srgbClr val="FF000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64" name="矢印: 右 63">
            <a:extLst>
              <a:ext uri="{FF2B5EF4-FFF2-40B4-BE49-F238E27FC236}">
                <a16:creationId xmlns:a16="http://schemas.microsoft.com/office/drawing/2014/main" id="{55515AF9-25AA-4428-9893-781AFE535968}"/>
              </a:ext>
            </a:extLst>
          </p:cNvPr>
          <p:cNvSpPr/>
          <p:nvPr/>
        </p:nvSpPr>
        <p:spPr>
          <a:xfrm rot="20440570">
            <a:off x="3748239" y="533273"/>
            <a:ext cx="1063461" cy="4122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CECAA931-7333-48C5-8123-743C074461BB}"/>
              </a:ext>
            </a:extLst>
          </p:cNvPr>
          <p:cNvSpPr txBox="1"/>
          <p:nvPr/>
        </p:nvSpPr>
        <p:spPr>
          <a:xfrm>
            <a:off x="6237049" y="5678752"/>
            <a:ext cx="1419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＝</a:t>
            </a:r>
            <a:r>
              <a:rPr lang="en-US" altLang="ja-JP" sz="5400" b="1" dirty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r>
            <a:r>
              <a:rPr lang="en-US" altLang="ja-JP" sz="5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1" lang="ja-JP" altLang="en-US" sz="5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EC87B33E-6394-4214-B21D-8A0F77DA446B}"/>
              </a:ext>
            </a:extLst>
          </p:cNvPr>
          <p:cNvSpPr txBox="1"/>
          <p:nvPr/>
        </p:nvSpPr>
        <p:spPr>
          <a:xfrm>
            <a:off x="8702652" y="4000835"/>
            <a:ext cx="818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？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3B5672A5-FCBD-419B-89AF-EA81502585A7}"/>
              </a:ext>
            </a:extLst>
          </p:cNvPr>
          <p:cNvSpPr txBox="1"/>
          <p:nvPr/>
        </p:nvSpPr>
        <p:spPr>
          <a:xfrm>
            <a:off x="3181619" y="4913794"/>
            <a:ext cx="5449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道のり</a:t>
            </a:r>
            <a:r>
              <a:rPr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÷</a:t>
            </a:r>
            <a:r>
              <a:rPr kumimoji="1" lang="ja-JP" altLang="en-US" sz="4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速さ</a:t>
            </a:r>
            <a:r>
              <a:rPr kumimoji="1"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＝</a:t>
            </a:r>
            <a:r>
              <a:rPr kumimoji="1" lang="ja-JP" altLang="en-US" sz="4400" b="1" dirty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時間</a:t>
            </a:r>
            <a:endParaRPr kumimoji="1" lang="ja-JP" altLang="en-US" sz="4400" b="1" dirty="0">
              <a:solidFill>
                <a:srgbClr val="00B05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9197F187-3E6F-4F88-A92B-30CB806AC9CD}"/>
              </a:ext>
            </a:extLst>
          </p:cNvPr>
          <p:cNvGrpSpPr/>
          <p:nvPr/>
        </p:nvGrpSpPr>
        <p:grpSpPr>
          <a:xfrm>
            <a:off x="4079139" y="3101648"/>
            <a:ext cx="77191" cy="1003020"/>
            <a:chOff x="3395154" y="3501424"/>
            <a:chExt cx="0" cy="1038337"/>
          </a:xfrm>
        </p:grpSpPr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4FA7EBC7-2521-4DD5-9FDB-E3BC4E303DD8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E2A64326-7483-46A9-AB82-A8A35E118751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BD07C0AE-8479-4C8A-B1F0-D3468AAFD025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E5E14FFA-EBD7-4168-99D7-A02732B1B79E}"/>
              </a:ext>
            </a:extLst>
          </p:cNvPr>
          <p:cNvGrpSpPr/>
          <p:nvPr/>
        </p:nvGrpSpPr>
        <p:grpSpPr>
          <a:xfrm>
            <a:off x="5756649" y="3101648"/>
            <a:ext cx="77191" cy="1003020"/>
            <a:chOff x="3395154" y="3501424"/>
            <a:chExt cx="0" cy="1038337"/>
          </a:xfrm>
        </p:grpSpPr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653FEE21-DD6F-4B28-BD37-3691352B9D00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直線コネクタ 59">
              <a:extLst>
                <a:ext uri="{FF2B5EF4-FFF2-40B4-BE49-F238E27FC236}">
                  <a16:creationId xmlns:a16="http://schemas.microsoft.com/office/drawing/2014/main" id="{5493B6B2-07F3-4A0D-8278-8B30AFE159F9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直線コネクタ 64">
              <a:extLst>
                <a:ext uri="{FF2B5EF4-FFF2-40B4-BE49-F238E27FC236}">
                  <a16:creationId xmlns:a16="http://schemas.microsoft.com/office/drawing/2014/main" id="{20C6FA98-B0CC-4CF7-8E09-8F75B7216ACE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42704B34-EE3C-4068-9986-3742616DBAB9}"/>
              </a:ext>
            </a:extLst>
          </p:cNvPr>
          <p:cNvGrpSpPr/>
          <p:nvPr/>
        </p:nvGrpSpPr>
        <p:grpSpPr>
          <a:xfrm>
            <a:off x="7434159" y="3101648"/>
            <a:ext cx="77191" cy="1003020"/>
            <a:chOff x="3395154" y="3501424"/>
            <a:chExt cx="0" cy="1038337"/>
          </a:xfrm>
        </p:grpSpPr>
        <p:cxnSp>
          <p:nvCxnSpPr>
            <p:cNvPr id="67" name="直線コネクタ 66">
              <a:extLst>
                <a:ext uri="{FF2B5EF4-FFF2-40B4-BE49-F238E27FC236}">
                  <a16:creationId xmlns:a16="http://schemas.microsoft.com/office/drawing/2014/main" id="{27744F29-190F-4DA2-AA07-11B58CD1F164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直線コネクタ 69">
              <a:extLst>
                <a:ext uri="{FF2B5EF4-FFF2-40B4-BE49-F238E27FC236}">
                  <a16:creationId xmlns:a16="http://schemas.microsoft.com/office/drawing/2014/main" id="{2C8155C7-4D68-4C57-95E0-9406C42ED595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直線コネクタ 70">
              <a:extLst>
                <a:ext uri="{FF2B5EF4-FFF2-40B4-BE49-F238E27FC236}">
                  <a16:creationId xmlns:a16="http://schemas.microsoft.com/office/drawing/2014/main" id="{232147B6-B004-47F1-BE35-9EF005E06D73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E5E32F62-B29D-4512-9CFA-64C2DE5C30F6}"/>
              </a:ext>
            </a:extLst>
          </p:cNvPr>
          <p:cNvSpPr txBox="1"/>
          <p:nvPr/>
        </p:nvSpPr>
        <p:spPr>
          <a:xfrm>
            <a:off x="3664300" y="2408009"/>
            <a:ext cx="1198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40</a:t>
            </a:r>
            <a:endParaRPr kumimoji="1" lang="ja-JP" altLang="en-US" sz="4800" b="1" dirty="0">
              <a:solidFill>
                <a:srgbClr val="00B05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69CA61C3-FB33-4256-9554-DB690FA1356E}"/>
              </a:ext>
            </a:extLst>
          </p:cNvPr>
          <p:cNvSpPr txBox="1"/>
          <p:nvPr/>
        </p:nvSpPr>
        <p:spPr>
          <a:xfrm>
            <a:off x="3810886" y="3967737"/>
            <a:ext cx="606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endParaRPr kumimoji="1" lang="ja-JP" altLang="en-US" sz="54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9416DDFA-762D-49EC-AB87-226C5B583B13}"/>
              </a:ext>
            </a:extLst>
          </p:cNvPr>
          <p:cNvSpPr txBox="1"/>
          <p:nvPr/>
        </p:nvSpPr>
        <p:spPr>
          <a:xfrm>
            <a:off x="5328676" y="2408009"/>
            <a:ext cx="1198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60</a:t>
            </a:r>
            <a:endParaRPr kumimoji="1" lang="ja-JP" altLang="en-US" sz="4800" b="1" dirty="0">
              <a:solidFill>
                <a:srgbClr val="00B05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3101FC4D-E1BF-490F-B681-953E2C0A7234}"/>
              </a:ext>
            </a:extLst>
          </p:cNvPr>
          <p:cNvSpPr txBox="1"/>
          <p:nvPr/>
        </p:nvSpPr>
        <p:spPr>
          <a:xfrm>
            <a:off x="5475262" y="3967737"/>
            <a:ext cx="606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endParaRPr kumimoji="1" lang="ja-JP" altLang="en-US" sz="54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009E98E4-4268-4884-928D-03E30E3AA81E}"/>
              </a:ext>
            </a:extLst>
          </p:cNvPr>
          <p:cNvSpPr txBox="1"/>
          <p:nvPr/>
        </p:nvSpPr>
        <p:spPr>
          <a:xfrm>
            <a:off x="7019359" y="2408009"/>
            <a:ext cx="1198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80</a:t>
            </a:r>
            <a:endParaRPr kumimoji="1" lang="ja-JP" altLang="en-US" sz="4800" b="1" dirty="0">
              <a:solidFill>
                <a:srgbClr val="00B05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8C165148-D0BF-4B48-93DF-FD0E30F18C22}"/>
              </a:ext>
            </a:extLst>
          </p:cNvPr>
          <p:cNvSpPr txBox="1"/>
          <p:nvPr/>
        </p:nvSpPr>
        <p:spPr>
          <a:xfrm>
            <a:off x="7165945" y="3967737"/>
            <a:ext cx="606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</a:t>
            </a:r>
            <a:endParaRPr kumimoji="1" lang="ja-JP" altLang="en-US" sz="54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807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33" grpId="0"/>
      <p:bldP spid="34" grpId="0"/>
      <p:bldP spid="35" grpId="0"/>
      <p:bldP spid="36" grpId="0"/>
      <p:bldP spid="51" grpId="0"/>
      <p:bldP spid="23" grpId="0"/>
      <p:bldP spid="22" grpId="0"/>
      <p:bldP spid="17" grpId="0" animBg="1"/>
      <p:bldP spid="56" grpId="0" animBg="1"/>
      <p:bldP spid="57" grpId="0" animBg="1"/>
      <p:bldP spid="61" grpId="0" animBg="1"/>
      <p:bldP spid="63" grpId="0"/>
      <p:bldP spid="64" grpId="0" animBg="1"/>
      <p:bldP spid="47" grpId="0"/>
      <p:bldP spid="52" grpId="0"/>
      <p:bldP spid="55" grpId="0"/>
      <p:bldP spid="72" grpId="0"/>
      <p:bldP spid="73" grpId="0"/>
      <p:bldP spid="74" grpId="0"/>
      <p:bldP spid="75" grpId="0"/>
      <p:bldP spid="76" grpId="0"/>
      <p:bldP spid="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4">
            <a:extLst>
              <a:ext uri="{FF2B5EF4-FFF2-40B4-BE49-F238E27FC236}">
                <a16:creationId xmlns:a16="http://schemas.microsoft.com/office/drawing/2014/main" id="{4C3A44BB-E01C-4AA8-B2C8-32FC346D2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図 8" descr="飛行機が空を飛んでいる&#10;&#10;自動的に生成された説明">
            <a:extLst>
              <a:ext uri="{FF2B5EF4-FFF2-40B4-BE49-F238E27FC236}">
                <a16:creationId xmlns:a16="http://schemas.microsoft.com/office/drawing/2014/main" id="{0A7B3907-7B4C-474F-9D57-080B0C5E64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9" r="15390" b="-3"/>
          <a:stretch/>
        </p:blipFill>
        <p:spPr>
          <a:xfrm>
            <a:off x="4406845" y="3"/>
            <a:ext cx="4101288" cy="3418797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</p:spPr>
      </p:pic>
      <p:pic>
        <p:nvPicPr>
          <p:cNvPr id="7" name="図 6" descr="グラフィカル ユーザー インターフェイス, ダイアグラム, アプリケーション&#10;&#10;自動的に生成された説明">
            <a:extLst>
              <a:ext uri="{FF2B5EF4-FFF2-40B4-BE49-F238E27FC236}">
                <a16:creationId xmlns:a16="http://schemas.microsoft.com/office/drawing/2014/main" id="{A02721D4-64BB-423E-A868-7958405FC9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1" r="32468" b="-1"/>
          <a:stretch/>
        </p:blipFill>
        <p:spPr>
          <a:xfrm>
            <a:off x="20" y="277472"/>
            <a:ext cx="4552718" cy="5946218"/>
          </a:xfrm>
          <a:custGeom>
            <a:avLst/>
            <a:gdLst/>
            <a:ahLst/>
            <a:cxnLst/>
            <a:rect l="l" t="t" r="r" b="b"/>
            <a:pathLst>
              <a:path w="4552738" h="5946218">
                <a:moveTo>
                  <a:pt x="0" y="0"/>
                </a:moveTo>
                <a:lnTo>
                  <a:pt x="193217" y="10418"/>
                </a:lnTo>
                <a:cubicBezTo>
                  <a:pt x="612089" y="35802"/>
                  <a:pt x="1030148" y="71660"/>
                  <a:pt x="1446580" y="128061"/>
                </a:cubicBezTo>
                <a:cubicBezTo>
                  <a:pt x="1735723" y="167547"/>
                  <a:pt x="2027715" y="194943"/>
                  <a:pt x="2320927" y="163517"/>
                </a:cubicBezTo>
                <a:cubicBezTo>
                  <a:pt x="2335563" y="161905"/>
                  <a:pt x="2352239" y="156669"/>
                  <a:pt x="2364438" y="161905"/>
                </a:cubicBezTo>
                <a:cubicBezTo>
                  <a:pt x="2506776" y="220729"/>
                  <a:pt x="2662121" y="178424"/>
                  <a:pt x="2809744" y="215490"/>
                </a:cubicBezTo>
                <a:cubicBezTo>
                  <a:pt x="2771925" y="358517"/>
                  <a:pt x="2609662" y="346832"/>
                  <a:pt x="2518162" y="445944"/>
                </a:cubicBezTo>
                <a:cubicBezTo>
                  <a:pt x="2667409" y="485424"/>
                  <a:pt x="2801610" y="525312"/>
                  <a:pt x="2937846" y="555124"/>
                </a:cubicBezTo>
                <a:cubicBezTo>
                  <a:pt x="3082216" y="586550"/>
                  <a:pt x="3204622" y="671561"/>
                  <a:pt x="3345734" y="709433"/>
                </a:cubicBezTo>
                <a:cubicBezTo>
                  <a:pt x="3375832" y="717492"/>
                  <a:pt x="3412025" y="745693"/>
                  <a:pt x="3422598" y="773089"/>
                </a:cubicBezTo>
                <a:cubicBezTo>
                  <a:pt x="3456757" y="861726"/>
                  <a:pt x="4138745" y="1110310"/>
                  <a:pt x="4058225" y="1189273"/>
                </a:cubicBezTo>
                <a:cubicBezTo>
                  <a:pt x="4024878" y="1221909"/>
                  <a:pt x="3981773" y="1245276"/>
                  <a:pt x="3936629" y="1277508"/>
                </a:cubicBezTo>
                <a:cubicBezTo>
                  <a:pt x="4004547" y="1338344"/>
                  <a:pt x="4080998" y="1364935"/>
                  <a:pt x="4162334" y="1383065"/>
                </a:cubicBezTo>
                <a:cubicBezTo>
                  <a:pt x="4186736" y="1388705"/>
                  <a:pt x="4210728" y="1399986"/>
                  <a:pt x="4213168" y="1427383"/>
                </a:cubicBezTo>
                <a:cubicBezTo>
                  <a:pt x="4215607" y="1455987"/>
                  <a:pt x="4190800" y="1467266"/>
                  <a:pt x="4170061" y="1480564"/>
                </a:cubicBezTo>
                <a:cubicBezTo>
                  <a:pt x="4141188" y="1499095"/>
                  <a:pt x="4113127" y="1515214"/>
                  <a:pt x="4076527" y="1517630"/>
                </a:cubicBezTo>
                <a:cubicBezTo>
                  <a:pt x="4016337" y="1521257"/>
                  <a:pt x="3987466" y="1572826"/>
                  <a:pt x="3952493" y="1611502"/>
                </a:cubicBezTo>
                <a:cubicBezTo>
                  <a:pt x="3932973" y="1633259"/>
                  <a:pt x="3923211" y="1677172"/>
                  <a:pt x="3957370" y="1684828"/>
                </a:cubicBezTo>
                <a:cubicBezTo>
                  <a:pt x="4039518" y="1703363"/>
                  <a:pt x="4033011" y="1756946"/>
                  <a:pt x="4030981" y="1817782"/>
                </a:cubicBezTo>
                <a:cubicBezTo>
                  <a:pt x="4028133" y="1893124"/>
                  <a:pt x="3979737" y="1927770"/>
                  <a:pt x="3920363" y="1956780"/>
                </a:cubicBezTo>
                <a:cubicBezTo>
                  <a:pt x="3900029" y="1966851"/>
                  <a:pt x="3871158" y="1966449"/>
                  <a:pt x="3863429" y="1997874"/>
                </a:cubicBezTo>
                <a:cubicBezTo>
                  <a:pt x="3896777" y="2027688"/>
                  <a:pt x="3937444" y="2003517"/>
                  <a:pt x="3973233" y="2011975"/>
                </a:cubicBezTo>
                <a:cubicBezTo>
                  <a:pt x="4002918" y="2018824"/>
                  <a:pt x="4052127" y="2015199"/>
                  <a:pt x="4011458" y="2069991"/>
                </a:cubicBezTo>
                <a:cubicBezTo>
                  <a:pt x="3999664" y="2085704"/>
                  <a:pt x="4013491" y="2097792"/>
                  <a:pt x="4028540" y="2099000"/>
                </a:cubicBezTo>
                <a:cubicBezTo>
                  <a:pt x="4148913" y="2111489"/>
                  <a:pt x="4093606" y="2222285"/>
                  <a:pt x="4132241" y="2280703"/>
                </a:cubicBezTo>
                <a:cubicBezTo>
                  <a:pt x="4142812" y="2296818"/>
                  <a:pt x="4131425" y="2324618"/>
                  <a:pt x="4114752" y="2331466"/>
                </a:cubicBezTo>
                <a:cubicBezTo>
                  <a:pt x="4008205" y="2376592"/>
                  <a:pt x="3993565" y="2484163"/>
                  <a:pt x="3941916" y="2576828"/>
                </a:cubicBezTo>
                <a:cubicBezTo>
                  <a:pt x="3998039" y="2613488"/>
                  <a:pt x="4065138" y="2621547"/>
                  <a:pt x="4125732" y="2645318"/>
                </a:cubicBezTo>
                <a:cubicBezTo>
                  <a:pt x="4188768" y="2670298"/>
                  <a:pt x="4188768" y="2688831"/>
                  <a:pt x="4136714" y="2761349"/>
                </a:cubicBezTo>
                <a:cubicBezTo>
                  <a:pt x="4272135" y="2777064"/>
                  <a:pt x="4272135" y="2777064"/>
                  <a:pt x="4230249" y="2891080"/>
                </a:cubicBezTo>
                <a:cubicBezTo>
                  <a:pt x="4343713" y="2901557"/>
                  <a:pt x="4418537" y="2955542"/>
                  <a:pt x="4436023" y="3073591"/>
                </a:cubicBezTo>
                <a:cubicBezTo>
                  <a:pt x="4444564" y="3130800"/>
                  <a:pt x="4495804" y="3157792"/>
                  <a:pt x="4552738" y="3196068"/>
                </a:cubicBezTo>
                <a:cubicBezTo>
                  <a:pt x="4481978" y="3233136"/>
                  <a:pt x="4433989" y="3310489"/>
                  <a:pt x="4351436" y="3228700"/>
                </a:cubicBezTo>
                <a:cubicBezTo>
                  <a:pt x="4321344" y="3198888"/>
                  <a:pt x="4324186" y="3236761"/>
                  <a:pt x="4320122" y="3247637"/>
                </a:cubicBezTo>
                <a:cubicBezTo>
                  <a:pt x="4310364" y="3274227"/>
                  <a:pt x="4330695" y="3291956"/>
                  <a:pt x="4344116" y="3312099"/>
                </a:cubicBezTo>
                <a:cubicBezTo>
                  <a:pt x="4357130" y="3332244"/>
                  <a:pt x="4372586" y="3353596"/>
                  <a:pt x="4376244" y="3376163"/>
                </a:cubicBezTo>
                <a:cubicBezTo>
                  <a:pt x="4378682" y="3391874"/>
                  <a:pt x="4366890" y="3414835"/>
                  <a:pt x="4353877" y="3426522"/>
                </a:cubicBezTo>
                <a:cubicBezTo>
                  <a:pt x="4285554" y="3488163"/>
                  <a:pt x="4326221" y="3626757"/>
                  <a:pt x="4196898" y="3644486"/>
                </a:cubicBezTo>
                <a:cubicBezTo>
                  <a:pt x="4138745" y="3652541"/>
                  <a:pt x="4110687" y="3703306"/>
                  <a:pt x="4067986" y="3731106"/>
                </a:cubicBezTo>
                <a:cubicBezTo>
                  <a:pt x="3919551" y="3828201"/>
                  <a:pt x="3820322" y="3953097"/>
                  <a:pt x="3774370" y="4124729"/>
                </a:cubicBezTo>
                <a:cubicBezTo>
                  <a:pt x="3761764" y="4172269"/>
                  <a:pt x="3713368" y="4210546"/>
                  <a:pt x="3682054" y="4252444"/>
                </a:cubicBezTo>
                <a:cubicBezTo>
                  <a:pt x="3697103" y="4283064"/>
                  <a:pt x="3779250" y="4216990"/>
                  <a:pt x="3750377" y="4297567"/>
                </a:cubicBezTo>
                <a:cubicBezTo>
                  <a:pt x="3728417" y="4358002"/>
                  <a:pt x="3672294" y="4395470"/>
                  <a:pt x="3619425" y="4431328"/>
                </a:cubicBezTo>
                <a:cubicBezTo>
                  <a:pt x="3559239" y="4472019"/>
                  <a:pt x="3492545" y="4504653"/>
                  <a:pt x="3465296" y="4579993"/>
                </a:cubicBezTo>
                <a:cubicBezTo>
                  <a:pt x="3459603" y="4596110"/>
                  <a:pt x="3441305" y="4613031"/>
                  <a:pt x="3425038" y="4619479"/>
                </a:cubicBezTo>
                <a:cubicBezTo>
                  <a:pt x="2576720" y="5945389"/>
                  <a:pt x="488463" y="5954251"/>
                  <a:pt x="247714" y="5944983"/>
                </a:cubicBezTo>
                <a:cubicBezTo>
                  <a:pt x="174818" y="5942062"/>
                  <a:pt x="102913" y="5934760"/>
                  <a:pt x="31834" y="5923857"/>
                </a:cubicBezTo>
                <a:lnTo>
                  <a:pt x="0" y="5917408"/>
                </a:lnTo>
                <a:close/>
              </a:path>
            </a:pathLst>
          </a:custGeom>
        </p:spPr>
      </p:pic>
      <p:pic>
        <p:nvPicPr>
          <p:cNvPr id="11" name="図 10" descr="飛行機が空を飛んでいる&#10;&#10;自動的に生成された説明">
            <a:extLst>
              <a:ext uri="{FF2B5EF4-FFF2-40B4-BE49-F238E27FC236}">
                <a16:creationId xmlns:a16="http://schemas.microsoft.com/office/drawing/2014/main" id="{7E48CD7C-A6EC-43BD-B501-FF44B8A8D3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2" r="26095" b="2"/>
          <a:stretch/>
        </p:blipFill>
        <p:spPr>
          <a:xfrm>
            <a:off x="8653074" y="-2"/>
            <a:ext cx="3538926" cy="4290182"/>
          </a:xfrm>
          <a:custGeom>
            <a:avLst/>
            <a:gdLst/>
            <a:ahLst/>
            <a:cxnLst/>
            <a:rect l="l" t="t" r="r" b="b"/>
            <a:pathLst>
              <a:path w="3538926" h="4290182">
                <a:moveTo>
                  <a:pt x="1370437" y="0"/>
                </a:moveTo>
                <a:lnTo>
                  <a:pt x="3538926" y="0"/>
                </a:lnTo>
                <a:lnTo>
                  <a:pt x="3538926" y="4256362"/>
                </a:lnTo>
                <a:lnTo>
                  <a:pt x="3455334" y="4273195"/>
                </a:lnTo>
                <a:cubicBezTo>
                  <a:pt x="3401009" y="4281478"/>
                  <a:pt x="3346052" y="4287025"/>
                  <a:pt x="3290337" y="4289244"/>
                </a:cubicBezTo>
                <a:cubicBezTo>
                  <a:pt x="3106332" y="4296285"/>
                  <a:pt x="1510274" y="4289552"/>
                  <a:pt x="861903" y="3282295"/>
                </a:cubicBezTo>
                <a:cubicBezTo>
                  <a:pt x="849470" y="3277397"/>
                  <a:pt x="835485" y="3264542"/>
                  <a:pt x="831133" y="3252299"/>
                </a:cubicBezTo>
                <a:cubicBezTo>
                  <a:pt x="810307" y="3195065"/>
                  <a:pt x="759333" y="3170274"/>
                  <a:pt x="713332" y="3139362"/>
                </a:cubicBezTo>
                <a:cubicBezTo>
                  <a:pt x="672925" y="3112122"/>
                  <a:pt x="630030" y="3083658"/>
                  <a:pt x="613246" y="3037747"/>
                </a:cubicBezTo>
                <a:cubicBezTo>
                  <a:pt x="591178" y="2976535"/>
                  <a:pt x="653963" y="3026730"/>
                  <a:pt x="665465" y="3003469"/>
                </a:cubicBezTo>
                <a:cubicBezTo>
                  <a:pt x="641532" y="2971640"/>
                  <a:pt x="604543" y="2942562"/>
                  <a:pt x="594908" y="2906447"/>
                </a:cubicBezTo>
                <a:cubicBezTo>
                  <a:pt x="559787" y="2776063"/>
                  <a:pt x="483946" y="2681183"/>
                  <a:pt x="370497" y="2607422"/>
                </a:cubicBezTo>
                <a:cubicBezTo>
                  <a:pt x="337860" y="2586304"/>
                  <a:pt x="316415" y="2547739"/>
                  <a:pt x="271969" y="2541620"/>
                </a:cubicBezTo>
                <a:cubicBezTo>
                  <a:pt x="173127" y="2528152"/>
                  <a:pt x="204209" y="2422866"/>
                  <a:pt x="151990" y="2376038"/>
                </a:cubicBezTo>
                <a:cubicBezTo>
                  <a:pt x="142044" y="2367161"/>
                  <a:pt x="133031" y="2349717"/>
                  <a:pt x="134895" y="2337782"/>
                </a:cubicBezTo>
                <a:cubicBezTo>
                  <a:pt x="137691" y="2320639"/>
                  <a:pt x="149504" y="2304419"/>
                  <a:pt x="159450" y="2289115"/>
                </a:cubicBezTo>
                <a:cubicBezTo>
                  <a:pt x="169707" y="2273813"/>
                  <a:pt x="185247" y="2260344"/>
                  <a:pt x="177788" y="2240145"/>
                </a:cubicBezTo>
                <a:cubicBezTo>
                  <a:pt x="174683" y="2231882"/>
                  <a:pt x="176855" y="2203112"/>
                  <a:pt x="153855" y="2225759"/>
                </a:cubicBezTo>
                <a:cubicBezTo>
                  <a:pt x="90759" y="2287892"/>
                  <a:pt x="54081" y="2229129"/>
                  <a:pt x="0" y="2200970"/>
                </a:cubicBezTo>
                <a:cubicBezTo>
                  <a:pt x="43514" y="2171892"/>
                  <a:pt x="82677" y="2151388"/>
                  <a:pt x="89205" y="2107927"/>
                </a:cubicBezTo>
                <a:cubicBezTo>
                  <a:pt x="102570" y="2018249"/>
                  <a:pt x="159758" y="1977237"/>
                  <a:pt x="246479" y="1969279"/>
                </a:cubicBezTo>
                <a:cubicBezTo>
                  <a:pt x="214465" y="1882663"/>
                  <a:pt x="214465" y="1882663"/>
                  <a:pt x="317968" y="1870725"/>
                </a:cubicBezTo>
                <a:cubicBezTo>
                  <a:pt x="278183" y="1815635"/>
                  <a:pt x="278183" y="1801556"/>
                  <a:pt x="326361" y="1782580"/>
                </a:cubicBezTo>
                <a:cubicBezTo>
                  <a:pt x="372673" y="1764521"/>
                  <a:pt x="423957" y="1758400"/>
                  <a:pt x="466852" y="1730550"/>
                </a:cubicBezTo>
                <a:cubicBezTo>
                  <a:pt x="427377" y="1660155"/>
                  <a:pt x="416187" y="1578436"/>
                  <a:pt x="334753" y="1544155"/>
                </a:cubicBezTo>
                <a:cubicBezTo>
                  <a:pt x="322010" y="1538952"/>
                  <a:pt x="313307" y="1517834"/>
                  <a:pt x="321386" y="1505592"/>
                </a:cubicBezTo>
                <a:cubicBezTo>
                  <a:pt x="350915" y="1461214"/>
                  <a:pt x="308644" y="1377045"/>
                  <a:pt x="400645" y="1367557"/>
                </a:cubicBezTo>
                <a:cubicBezTo>
                  <a:pt x="412147" y="1366640"/>
                  <a:pt x="422716" y="1357456"/>
                  <a:pt x="413701" y="1345520"/>
                </a:cubicBezTo>
                <a:cubicBezTo>
                  <a:pt x="382618" y="1303896"/>
                  <a:pt x="420228" y="1306649"/>
                  <a:pt x="442916" y="1301447"/>
                </a:cubicBezTo>
                <a:cubicBezTo>
                  <a:pt x="470270" y="1295021"/>
                  <a:pt x="501352" y="1313384"/>
                  <a:pt x="526840" y="1290735"/>
                </a:cubicBezTo>
                <a:cubicBezTo>
                  <a:pt x="520932" y="1266862"/>
                  <a:pt x="498866" y="1267167"/>
                  <a:pt x="483325" y="1259517"/>
                </a:cubicBezTo>
                <a:cubicBezTo>
                  <a:pt x="437945" y="1237479"/>
                  <a:pt x="400956" y="1211159"/>
                  <a:pt x="398780" y="1153924"/>
                </a:cubicBezTo>
                <a:cubicBezTo>
                  <a:pt x="397228" y="1107708"/>
                  <a:pt x="392254" y="1067003"/>
                  <a:pt x="455041" y="1052922"/>
                </a:cubicBezTo>
                <a:cubicBezTo>
                  <a:pt x="481149" y="1047106"/>
                  <a:pt x="473687" y="1013747"/>
                  <a:pt x="458768" y="997218"/>
                </a:cubicBezTo>
                <a:cubicBezTo>
                  <a:pt x="432038" y="967837"/>
                  <a:pt x="409972" y="928661"/>
                  <a:pt x="363968" y="925907"/>
                </a:cubicBezTo>
                <a:cubicBezTo>
                  <a:pt x="335995" y="924071"/>
                  <a:pt x="314548" y="911826"/>
                  <a:pt x="292481" y="897749"/>
                </a:cubicBezTo>
                <a:cubicBezTo>
                  <a:pt x="276630" y="887646"/>
                  <a:pt x="257670" y="879078"/>
                  <a:pt x="259533" y="857348"/>
                </a:cubicBezTo>
                <a:cubicBezTo>
                  <a:pt x="261399" y="836535"/>
                  <a:pt x="279736" y="827966"/>
                  <a:pt x="298387" y="823681"/>
                </a:cubicBezTo>
                <a:cubicBezTo>
                  <a:pt x="360552" y="809909"/>
                  <a:pt x="418983" y="789708"/>
                  <a:pt x="470893" y="743493"/>
                </a:cubicBezTo>
                <a:cubicBezTo>
                  <a:pt x="436390" y="719007"/>
                  <a:pt x="403444" y="701256"/>
                  <a:pt x="377957" y="676463"/>
                </a:cubicBezTo>
                <a:cubicBezTo>
                  <a:pt x="316415" y="616477"/>
                  <a:pt x="837660" y="427634"/>
                  <a:pt x="863768" y="360299"/>
                </a:cubicBezTo>
                <a:cubicBezTo>
                  <a:pt x="871849" y="339488"/>
                  <a:pt x="899511" y="318064"/>
                  <a:pt x="922515" y="311942"/>
                </a:cubicBezTo>
                <a:cubicBezTo>
                  <a:pt x="1030367" y="283171"/>
                  <a:pt x="1123922" y="218591"/>
                  <a:pt x="1234265" y="194718"/>
                </a:cubicBezTo>
                <a:cubicBezTo>
                  <a:pt x="1338390" y="172070"/>
                  <a:pt x="1440960" y="141768"/>
                  <a:pt x="1555030" y="111776"/>
                </a:cubicBezTo>
                <a:cubicBezTo>
                  <a:pt x="1520063" y="74130"/>
                  <a:pt x="1471575" y="57526"/>
                  <a:pt x="1428216" y="36752"/>
                </a:cubicBezTo>
                <a:close/>
              </a:path>
            </a:pathLst>
          </a:cu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E371186-9263-4A25-AFFC-4F9BC8E71708}"/>
              </a:ext>
            </a:extLst>
          </p:cNvPr>
          <p:cNvSpPr txBox="1"/>
          <p:nvPr/>
        </p:nvSpPr>
        <p:spPr>
          <a:xfrm>
            <a:off x="5407048" y="2807019"/>
            <a:ext cx="4002471" cy="7431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4800" b="1" kern="1200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飛行機の速さ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3EF1174-1863-4C94-BD57-4888E56F78F4}"/>
              </a:ext>
            </a:extLst>
          </p:cNvPr>
          <p:cNvSpPr txBox="1"/>
          <p:nvPr/>
        </p:nvSpPr>
        <p:spPr>
          <a:xfrm>
            <a:off x="1363978" y="1850381"/>
            <a:ext cx="2809004" cy="7431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4800" b="1" kern="1200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音の速さ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23B5FCD-C8D3-435A-B488-BEC640DC4B76}"/>
              </a:ext>
            </a:extLst>
          </p:cNvPr>
          <p:cNvSpPr txBox="1"/>
          <p:nvPr/>
        </p:nvSpPr>
        <p:spPr>
          <a:xfrm>
            <a:off x="1277945" y="2576832"/>
            <a:ext cx="3125852" cy="7431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4800" b="1" kern="1200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秒速</a:t>
            </a:r>
            <a:r>
              <a:rPr kumimoji="1" lang="en-US" altLang="ja-JP" sz="4800" b="1" kern="1200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340</a:t>
            </a:r>
            <a:r>
              <a:rPr kumimoji="1" lang="ja-JP" altLang="en-US" sz="4800" b="1" kern="1200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ｍ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C26B6D8-5CFF-40EF-983F-F73AFC6CCCF7}"/>
              </a:ext>
            </a:extLst>
          </p:cNvPr>
          <p:cNvSpPr txBox="1"/>
          <p:nvPr/>
        </p:nvSpPr>
        <p:spPr>
          <a:xfrm>
            <a:off x="5830663" y="3529946"/>
            <a:ext cx="4002471" cy="7431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4800" b="1" kern="1200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時速</a:t>
            </a:r>
            <a:r>
              <a:rPr kumimoji="1" lang="en-US" altLang="ja-JP" sz="4800" b="1" kern="1200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1080</a:t>
            </a:r>
            <a:r>
              <a:rPr kumimoji="1" lang="ja-JP" altLang="en-US" sz="4800" b="1" kern="1200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ｍ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AF0E692-42B4-4025-BF4B-C69513641B8E}"/>
              </a:ext>
            </a:extLst>
          </p:cNvPr>
          <p:cNvSpPr txBox="1"/>
          <p:nvPr/>
        </p:nvSpPr>
        <p:spPr>
          <a:xfrm>
            <a:off x="720101" y="320795"/>
            <a:ext cx="6014186" cy="7431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ja-JP" altLang="en-US" sz="5400" b="1" dirty="0"/>
              <a:t>どっちが速い？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9D6E39A-57BD-F297-9591-8A0F23A1FC19}"/>
              </a:ext>
            </a:extLst>
          </p:cNvPr>
          <p:cNvSpPr txBox="1"/>
          <p:nvPr/>
        </p:nvSpPr>
        <p:spPr>
          <a:xfrm>
            <a:off x="3106062" y="5290142"/>
            <a:ext cx="7555554" cy="7431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4800" b="1" dirty="0"/>
              <a:t>どうやってくらべるのじゃ</a:t>
            </a:r>
          </a:p>
        </p:txBody>
      </p:sp>
    </p:spTree>
    <p:extLst>
      <p:ext uri="{BB962C8B-B14F-4D97-AF65-F5344CB8AC3E}">
        <p14:creationId xmlns:p14="http://schemas.microsoft.com/office/powerpoint/2010/main" val="194398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20" grpId="0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4">
            <a:extLst>
              <a:ext uri="{FF2B5EF4-FFF2-40B4-BE49-F238E27FC236}">
                <a16:creationId xmlns:a16="http://schemas.microsoft.com/office/drawing/2014/main" id="{4C3A44BB-E01C-4AA8-B2C8-32FC346D2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図 8" descr="飛行機が空を飛んでいる&#10;&#10;自動的に生成された説明">
            <a:extLst>
              <a:ext uri="{FF2B5EF4-FFF2-40B4-BE49-F238E27FC236}">
                <a16:creationId xmlns:a16="http://schemas.microsoft.com/office/drawing/2014/main" id="{0A7B3907-7B4C-474F-9D57-080B0C5E64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9" r="15390" b="-3"/>
          <a:stretch/>
        </p:blipFill>
        <p:spPr>
          <a:xfrm>
            <a:off x="4406845" y="3"/>
            <a:ext cx="4101288" cy="3418797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</p:spPr>
      </p:pic>
      <p:pic>
        <p:nvPicPr>
          <p:cNvPr id="7" name="図 6" descr="グラフィカル ユーザー インターフェイス, ダイアグラム, アプリケーション&#10;&#10;自動的に生成された説明">
            <a:extLst>
              <a:ext uri="{FF2B5EF4-FFF2-40B4-BE49-F238E27FC236}">
                <a16:creationId xmlns:a16="http://schemas.microsoft.com/office/drawing/2014/main" id="{A02721D4-64BB-423E-A868-7958405FC9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1" r="32468" b="-1"/>
          <a:stretch/>
        </p:blipFill>
        <p:spPr>
          <a:xfrm>
            <a:off x="20" y="277472"/>
            <a:ext cx="4552718" cy="5946218"/>
          </a:xfrm>
          <a:custGeom>
            <a:avLst/>
            <a:gdLst/>
            <a:ahLst/>
            <a:cxnLst/>
            <a:rect l="l" t="t" r="r" b="b"/>
            <a:pathLst>
              <a:path w="4552738" h="5946218">
                <a:moveTo>
                  <a:pt x="0" y="0"/>
                </a:moveTo>
                <a:lnTo>
                  <a:pt x="193217" y="10418"/>
                </a:lnTo>
                <a:cubicBezTo>
                  <a:pt x="612089" y="35802"/>
                  <a:pt x="1030148" y="71660"/>
                  <a:pt x="1446580" y="128061"/>
                </a:cubicBezTo>
                <a:cubicBezTo>
                  <a:pt x="1735723" y="167547"/>
                  <a:pt x="2027715" y="194943"/>
                  <a:pt x="2320927" y="163517"/>
                </a:cubicBezTo>
                <a:cubicBezTo>
                  <a:pt x="2335563" y="161905"/>
                  <a:pt x="2352239" y="156669"/>
                  <a:pt x="2364438" y="161905"/>
                </a:cubicBezTo>
                <a:cubicBezTo>
                  <a:pt x="2506776" y="220729"/>
                  <a:pt x="2662121" y="178424"/>
                  <a:pt x="2809744" y="215490"/>
                </a:cubicBezTo>
                <a:cubicBezTo>
                  <a:pt x="2771925" y="358517"/>
                  <a:pt x="2609662" y="346832"/>
                  <a:pt x="2518162" y="445944"/>
                </a:cubicBezTo>
                <a:cubicBezTo>
                  <a:pt x="2667409" y="485424"/>
                  <a:pt x="2801610" y="525312"/>
                  <a:pt x="2937846" y="555124"/>
                </a:cubicBezTo>
                <a:cubicBezTo>
                  <a:pt x="3082216" y="586550"/>
                  <a:pt x="3204622" y="671561"/>
                  <a:pt x="3345734" y="709433"/>
                </a:cubicBezTo>
                <a:cubicBezTo>
                  <a:pt x="3375832" y="717492"/>
                  <a:pt x="3412025" y="745693"/>
                  <a:pt x="3422598" y="773089"/>
                </a:cubicBezTo>
                <a:cubicBezTo>
                  <a:pt x="3456757" y="861726"/>
                  <a:pt x="4138745" y="1110310"/>
                  <a:pt x="4058225" y="1189273"/>
                </a:cubicBezTo>
                <a:cubicBezTo>
                  <a:pt x="4024878" y="1221909"/>
                  <a:pt x="3981773" y="1245276"/>
                  <a:pt x="3936629" y="1277508"/>
                </a:cubicBezTo>
                <a:cubicBezTo>
                  <a:pt x="4004547" y="1338344"/>
                  <a:pt x="4080998" y="1364935"/>
                  <a:pt x="4162334" y="1383065"/>
                </a:cubicBezTo>
                <a:cubicBezTo>
                  <a:pt x="4186736" y="1388705"/>
                  <a:pt x="4210728" y="1399986"/>
                  <a:pt x="4213168" y="1427383"/>
                </a:cubicBezTo>
                <a:cubicBezTo>
                  <a:pt x="4215607" y="1455987"/>
                  <a:pt x="4190800" y="1467266"/>
                  <a:pt x="4170061" y="1480564"/>
                </a:cubicBezTo>
                <a:cubicBezTo>
                  <a:pt x="4141188" y="1499095"/>
                  <a:pt x="4113127" y="1515214"/>
                  <a:pt x="4076527" y="1517630"/>
                </a:cubicBezTo>
                <a:cubicBezTo>
                  <a:pt x="4016337" y="1521257"/>
                  <a:pt x="3987466" y="1572826"/>
                  <a:pt x="3952493" y="1611502"/>
                </a:cubicBezTo>
                <a:cubicBezTo>
                  <a:pt x="3932973" y="1633259"/>
                  <a:pt x="3923211" y="1677172"/>
                  <a:pt x="3957370" y="1684828"/>
                </a:cubicBezTo>
                <a:cubicBezTo>
                  <a:pt x="4039518" y="1703363"/>
                  <a:pt x="4033011" y="1756946"/>
                  <a:pt x="4030981" y="1817782"/>
                </a:cubicBezTo>
                <a:cubicBezTo>
                  <a:pt x="4028133" y="1893124"/>
                  <a:pt x="3979737" y="1927770"/>
                  <a:pt x="3920363" y="1956780"/>
                </a:cubicBezTo>
                <a:cubicBezTo>
                  <a:pt x="3900029" y="1966851"/>
                  <a:pt x="3871158" y="1966449"/>
                  <a:pt x="3863429" y="1997874"/>
                </a:cubicBezTo>
                <a:cubicBezTo>
                  <a:pt x="3896777" y="2027688"/>
                  <a:pt x="3937444" y="2003517"/>
                  <a:pt x="3973233" y="2011975"/>
                </a:cubicBezTo>
                <a:cubicBezTo>
                  <a:pt x="4002918" y="2018824"/>
                  <a:pt x="4052127" y="2015199"/>
                  <a:pt x="4011458" y="2069991"/>
                </a:cubicBezTo>
                <a:cubicBezTo>
                  <a:pt x="3999664" y="2085704"/>
                  <a:pt x="4013491" y="2097792"/>
                  <a:pt x="4028540" y="2099000"/>
                </a:cubicBezTo>
                <a:cubicBezTo>
                  <a:pt x="4148913" y="2111489"/>
                  <a:pt x="4093606" y="2222285"/>
                  <a:pt x="4132241" y="2280703"/>
                </a:cubicBezTo>
                <a:cubicBezTo>
                  <a:pt x="4142812" y="2296818"/>
                  <a:pt x="4131425" y="2324618"/>
                  <a:pt x="4114752" y="2331466"/>
                </a:cubicBezTo>
                <a:cubicBezTo>
                  <a:pt x="4008205" y="2376592"/>
                  <a:pt x="3993565" y="2484163"/>
                  <a:pt x="3941916" y="2576828"/>
                </a:cubicBezTo>
                <a:cubicBezTo>
                  <a:pt x="3998039" y="2613488"/>
                  <a:pt x="4065138" y="2621547"/>
                  <a:pt x="4125732" y="2645318"/>
                </a:cubicBezTo>
                <a:cubicBezTo>
                  <a:pt x="4188768" y="2670298"/>
                  <a:pt x="4188768" y="2688831"/>
                  <a:pt x="4136714" y="2761349"/>
                </a:cubicBezTo>
                <a:cubicBezTo>
                  <a:pt x="4272135" y="2777064"/>
                  <a:pt x="4272135" y="2777064"/>
                  <a:pt x="4230249" y="2891080"/>
                </a:cubicBezTo>
                <a:cubicBezTo>
                  <a:pt x="4343713" y="2901557"/>
                  <a:pt x="4418537" y="2955542"/>
                  <a:pt x="4436023" y="3073591"/>
                </a:cubicBezTo>
                <a:cubicBezTo>
                  <a:pt x="4444564" y="3130800"/>
                  <a:pt x="4495804" y="3157792"/>
                  <a:pt x="4552738" y="3196068"/>
                </a:cubicBezTo>
                <a:cubicBezTo>
                  <a:pt x="4481978" y="3233136"/>
                  <a:pt x="4433989" y="3310489"/>
                  <a:pt x="4351436" y="3228700"/>
                </a:cubicBezTo>
                <a:cubicBezTo>
                  <a:pt x="4321344" y="3198888"/>
                  <a:pt x="4324186" y="3236761"/>
                  <a:pt x="4320122" y="3247637"/>
                </a:cubicBezTo>
                <a:cubicBezTo>
                  <a:pt x="4310364" y="3274227"/>
                  <a:pt x="4330695" y="3291956"/>
                  <a:pt x="4344116" y="3312099"/>
                </a:cubicBezTo>
                <a:cubicBezTo>
                  <a:pt x="4357130" y="3332244"/>
                  <a:pt x="4372586" y="3353596"/>
                  <a:pt x="4376244" y="3376163"/>
                </a:cubicBezTo>
                <a:cubicBezTo>
                  <a:pt x="4378682" y="3391874"/>
                  <a:pt x="4366890" y="3414835"/>
                  <a:pt x="4353877" y="3426522"/>
                </a:cubicBezTo>
                <a:cubicBezTo>
                  <a:pt x="4285554" y="3488163"/>
                  <a:pt x="4326221" y="3626757"/>
                  <a:pt x="4196898" y="3644486"/>
                </a:cubicBezTo>
                <a:cubicBezTo>
                  <a:pt x="4138745" y="3652541"/>
                  <a:pt x="4110687" y="3703306"/>
                  <a:pt x="4067986" y="3731106"/>
                </a:cubicBezTo>
                <a:cubicBezTo>
                  <a:pt x="3919551" y="3828201"/>
                  <a:pt x="3820322" y="3953097"/>
                  <a:pt x="3774370" y="4124729"/>
                </a:cubicBezTo>
                <a:cubicBezTo>
                  <a:pt x="3761764" y="4172269"/>
                  <a:pt x="3713368" y="4210546"/>
                  <a:pt x="3682054" y="4252444"/>
                </a:cubicBezTo>
                <a:cubicBezTo>
                  <a:pt x="3697103" y="4283064"/>
                  <a:pt x="3779250" y="4216990"/>
                  <a:pt x="3750377" y="4297567"/>
                </a:cubicBezTo>
                <a:cubicBezTo>
                  <a:pt x="3728417" y="4358002"/>
                  <a:pt x="3672294" y="4395470"/>
                  <a:pt x="3619425" y="4431328"/>
                </a:cubicBezTo>
                <a:cubicBezTo>
                  <a:pt x="3559239" y="4472019"/>
                  <a:pt x="3492545" y="4504653"/>
                  <a:pt x="3465296" y="4579993"/>
                </a:cubicBezTo>
                <a:cubicBezTo>
                  <a:pt x="3459603" y="4596110"/>
                  <a:pt x="3441305" y="4613031"/>
                  <a:pt x="3425038" y="4619479"/>
                </a:cubicBezTo>
                <a:cubicBezTo>
                  <a:pt x="2576720" y="5945389"/>
                  <a:pt x="488463" y="5954251"/>
                  <a:pt x="247714" y="5944983"/>
                </a:cubicBezTo>
                <a:cubicBezTo>
                  <a:pt x="174818" y="5942062"/>
                  <a:pt x="102913" y="5934760"/>
                  <a:pt x="31834" y="5923857"/>
                </a:cubicBezTo>
                <a:lnTo>
                  <a:pt x="0" y="5917408"/>
                </a:lnTo>
                <a:close/>
              </a:path>
            </a:pathLst>
          </a:custGeom>
        </p:spPr>
      </p:pic>
      <p:pic>
        <p:nvPicPr>
          <p:cNvPr id="11" name="図 10" descr="飛行機が空を飛んでいる&#10;&#10;自動的に生成された説明">
            <a:extLst>
              <a:ext uri="{FF2B5EF4-FFF2-40B4-BE49-F238E27FC236}">
                <a16:creationId xmlns:a16="http://schemas.microsoft.com/office/drawing/2014/main" id="{7E48CD7C-A6EC-43BD-B501-FF44B8A8D3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2" r="26095" b="2"/>
          <a:stretch/>
        </p:blipFill>
        <p:spPr>
          <a:xfrm>
            <a:off x="8653074" y="-2"/>
            <a:ext cx="3538926" cy="4290182"/>
          </a:xfrm>
          <a:custGeom>
            <a:avLst/>
            <a:gdLst/>
            <a:ahLst/>
            <a:cxnLst/>
            <a:rect l="l" t="t" r="r" b="b"/>
            <a:pathLst>
              <a:path w="3538926" h="4290182">
                <a:moveTo>
                  <a:pt x="1370437" y="0"/>
                </a:moveTo>
                <a:lnTo>
                  <a:pt x="3538926" y="0"/>
                </a:lnTo>
                <a:lnTo>
                  <a:pt x="3538926" y="4256362"/>
                </a:lnTo>
                <a:lnTo>
                  <a:pt x="3455334" y="4273195"/>
                </a:lnTo>
                <a:cubicBezTo>
                  <a:pt x="3401009" y="4281478"/>
                  <a:pt x="3346052" y="4287025"/>
                  <a:pt x="3290337" y="4289244"/>
                </a:cubicBezTo>
                <a:cubicBezTo>
                  <a:pt x="3106332" y="4296285"/>
                  <a:pt x="1510274" y="4289552"/>
                  <a:pt x="861903" y="3282295"/>
                </a:cubicBezTo>
                <a:cubicBezTo>
                  <a:pt x="849470" y="3277397"/>
                  <a:pt x="835485" y="3264542"/>
                  <a:pt x="831133" y="3252299"/>
                </a:cubicBezTo>
                <a:cubicBezTo>
                  <a:pt x="810307" y="3195065"/>
                  <a:pt x="759333" y="3170274"/>
                  <a:pt x="713332" y="3139362"/>
                </a:cubicBezTo>
                <a:cubicBezTo>
                  <a:pt x="672925" y="3112122"/>
                  <a:pt x="630030" y="3083658"/>
                  <a:pt x="613246" y="3037747"/>
                </a:cubicBezTo>
                <a:cubicBezTo>
                  <a:pt x="591178" y="2976535"/>
                  <a:pt x="653963" y="3026730"/>
                  <a:pt x="665465" y="3003469"/>
                </a:cubicBezTo>
                <a:cubicBezTo>
                  <a:pt x="641532" y="2971640"/>
                  <a:pt x="604543" y="2942562"/>
                  <a:pt x="594908" y="2906447"/>
                </a:cubicBezTo>
                <a:cubicBezTo>
                  <a:pt x="559787" y="2776063"/>
                  <a:pt x="483946" y="2681183"/>
                  <a:pt x="370497" y="2607422"/>
                </a:cubicBezTo>
                <a:cubicBezTo>
                  <a:pt x="337860" y="2586304"/>
                  <a:pt x="316415" y="2547739"/>
                  <a:pt x="271969" y="2541620"/>
                </a:cubicBezTo>
                <a:cubicBezTo>
                  <a:pt x="173127" y="2528152"/>
                  <a:pt x="204209" y="2422866"/>
                  <a:pt x="151990" y="2376038"/>
                </a:cubicBezTo>
                <a:cubicBezTo>
                  <a:pt x="142044" y="2367161"/>
                  <a:pt x="133031" y="2349717"/>
                  <a:pt x="134895" y="2337782"/>
                </a:cubicBezTo>
                <a:cubicBezTo>
                  <a:pt x="137691" y="2320639"/>
                  <a:pt x="149504" y="2304419"/>
                  <a:pt x="159450" y="2289115"/>
                </a:cubicBezTo>
                <a:cubicBezTo>
                  <a:pt x="169707" y="2273813"/>
                  <a:pt x="185247" y="2260344"/>
                  <a:pt x="177788" y="2240145"/>
                </a:cubicBezTo>
                <a:cubicBezTo>
                  <a:pt x="174683" y="2231882"/>
                  <a:pt x="176855" y="2203112"/>
                  <a:pt x="153855" y="2225759"/>
                </a:cubicBezTo>
                <a:cubicBezTo>
                  <a:pt x="90759" y="2287892"/>
                  <a:pt x="54081" y="2229129"/>
                  <a:pt x="0" y="2200970"/>
                </a:cubicBezTo>
                <a:cubicBezTo>
                  <a:pt x="43514" y="2171892"/>
                  <a:pt x="82677" y="2151388"/>
                  <a:pt x="89205" y="2107927"/>
                </a:cubicBezTo>
                <a:cubicBezTo>
                  <a:pt x="102570" y="2018249"/>
                  <a:pt x="159758" y="1977237"/>
                  <a:pt x="246479" y="1969279"/>
                </a:cubicBezTo>
                <a:cubicBezTo>
                  <a:pt x="214465" y="1882663"/>
                  <a:pt x="214465" y="1882663"/>
                  <a:pt x="317968" y="1870725"/>
                </a:cubicBezTo>
                <a:cubicBezTo>
                  <a:pt x="278183" y="1815635"/>
                  <a:pt x="278183" y="1801556"/>
                  <a:pt x="326361" y="1782580"/>
                </a:cubicBezTo>
                <a:cubicBezTo>
                  <a:pt x="372673" y="1764521"/>
                  <a:pt x="423957" y="1758400"/>
                  <a:pt x="466852" y="1730550"/>
                </a:cubicBezTo>
                <a:cubicBezTo>
                  <a:pt x="427377" y="1660155"/>
                  <a:pt x="416187" y="1578436"/>
                  <a:pt x="334753" y="1544155"/>
                </a:cubicBezTo>
                <a:cubicBezTo>
                  <a:pt x="322010" y="1538952"/>
                  <a:pt x="313307" y="1517834"/>
                  <a:pt x="321386" y="1505592"/>
                </a:cubicBezTo>
                <a:cubicBezTo>
                  <a:pt x="350915" y="1461214"/>
                  <a:pt x="308644" y="1377045"/>
                  <a:pt x="400645" y="1367557"/>
                </a:cubicBezTo>
                <a:cubicBezTo>
                  <a:pt x="412147" y="1366640"/>
                  <a:pt x="422716" y="1357456"/>
                  <a:pt x="413701" y="1345520"/>
                </a:cubicBezTo>
                <a:cubicBezTo>
                  <a:pt x="382618" y="1303896"/>
                  <a:pt x="420228" y="1306649"/>
                  <a:pt x="442916" y="1301447"/>
                </a:cubicBezTo>
                <a:cubicBezTo>
                  <a:pt x="470270" y="1295021"/>
                  <a:pt x="501352" y="1313384"/>
                  <a:pt x="526840" y="1290735"/>
                </a:cubicBezTo>
                <a:cubicBezTo>
                  <a:pt x="520932" y="1266862"/>
                  <a:pt x="498866" y="1267167"/>
                  <a:pt x="483325" y="1259517"/>
                </a:cubicBezTo>
                <a:cubicBezTo>
                  <a:pt x="437945" y="1237479"/>
                  <a:pt x="400956" y="1211159"/>
                  <a:pt x="398780" y="1153924"/>
                </a:cubicBezTo>
                <a:cubicBezTo>
                  <a:pt x="397228" y="1107708"/>
                  <a:pt x="392254" y="1067003"/>
                  <a:pt x="455041" y="1052922"/>
                </a:cubicBezTo>
                <a:cubicBezTo>
                  <a:pt x="481149" y="1047106"/>
                  <a:pt x="473687" y="1013747"/>
                  <a:pt x="458768" y="997218"/>
                </a:cubicBezTo>
                <a:cubicBezTo>
                  <a:pt x="432038" y="967837"/>
                  <a:pt x="409972" y="928661"/>
                  <a:pt x="363968" y="925907"/>
                </a:cubicBezTo>
                <a:cubicBezTo>
                  <a:pt x="335995" y="924071"/>
                  <a:pt x="314548" y="911826"/>
                  <a:pt x="292481" y="897749"/>
                </a:cubicBezTo>
                <a:cubicBezTo>
                  <a:pt x="276630" y="887646"/>
                  <a:pt x="257670" y="879078"/>
                  <a:pt x="259533" y="857348"/>
                </a:cubicBezTo>
                <a:cubicBezTo>
                  <a:pt x="261399" y="836535"/>
                  <a:pt x="279736" y="827966"/>
                  <a:pt x="298387" y="823681"/>
                </a:cubicBezTo>
                <a:cubicBezTo>
                  <a:pt x="360552" y="809909"/>
                  <a:pt x="418983" y="789708"/>
                  <a:pt x="470893" y="743493"/>
                </a:cubicBezTo>
                <a:cubicBezTo>
                  <a:pt x="436390" y="719007"/>
                  <a:pt x="403444" y="701256"/>
                  <a:pt x="377957" y="676463"/>
                </a:cubicBezTo>
                <a:cubicBezTo>
                  <a:pt x="316415" y="616477"/>
                  <a:pt x="837660" y="427634"/>
                  <a:pt x="863768" y="360299"/>
                </a:cubicBezTo>
                <a:cubicBezTo>
                  <a:pt x="871849" y="339488"/>
                  <a:pt x="899511" y="318064"/>
                  <a:pt x="922515" y="311942"/>
                </a:cubicBezTo>
                <a:cubicBezTo>
                  <a:pt x="1030367" y="283171"/>
                  <a:pt x="1123922" y="218591"/>
                  <a:pt x="1234265" y="194718"/>
                </a:cubicBezTo>
                <a:cubicBezTo>
                  <a:pt x="1338390" y="172070"/>
                  <a:pt x="1440960" y="141768"/>
                  <a:pt x="1555030" y="111776"/>
                </a:cubicBezTo>
                <a:cubicBezTo>
                  <a:pt x="1520063" y="74130"/>
                  <a:pt x="1471575" y="57526"/>
                  <a:pt x="1428216" y="36752"/>
                </a:cubicBezTo>
                <a:close/>
              </a:path>
            </a:pathLst>
          </a:cu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E371186-9263-4A25-AFFC-4F9BC8E71708}"/>
              </a:ext>
            </a:extLst>
          </p:cNvPr>
          <p:cNvSpPr txBox="1"/>
          <p:nvPr/>
        </p:nvSpPr>
        <p:spPr>
          <a:xfrm>
            <a:off x="5214413" y="2356072"/>
            <a:ext cx="4002471" cy="7431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4800" b="1" kern="1200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飛行機の速さ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3EF1174-1863-4C94-BD57-4888E56F78F4}"/>
              </a:ext>
            </a:extLst>
          </p:cNvPr>
          <p:cNvSpPr txBox="1"/>
          <p:nvPr/>
        </p:nvSpPr>
        <p:spPr>
          <a:xfrm>
            <a:off x="1363978" y="1850381"/>
            <a:ext cx="2809004" cy="7431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4800" b="1" kern="1200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音の速さ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23B5FCD-C8D3-435A-B488-BEC640DC4B76}"/>
              </a:ext>
            </a:extLst>
          </p:cNvPr>
          <p:cNvSpPr txBox="1"/>
          <p:nvPr/>
        </p:nvSpPr>
        <p:spPr>
          <a:xfrm>
            <a:off x="1277945" y="2576832"/>
            <a:ext cx="3125852" cy="7431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4800" b="1" kern="1200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秒速</a:t>
            </a:r>
            <a:r>
              <a:rPr kumimoji="1" lang="en-US" altLang="ja-JP" sz="4800" b="1" kern="1200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340</a:t>
            </a:r>
            <a:r>
              <a:rPr kumimoji="1" lang="ja-JP" altLang="en-US" sz="4800" b="1" kern="1200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ｍ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C26B6D8-5CFF-40EF-983F-F73AFC6CCCF7}"/>
              </a:ext>
            </a:extLst>
          </p:cNvPr>
          <p:cNvSpPr txBox="1"/>
          <p:nvPr/>
        </p:nvSpPr>
        <p:spPr>
          <a:xfrm>
            <a:off x="5638028" y="3078999"/>
            <a:ext cx="4002471" cy="7431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4800" b="1" kern="1200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時速</a:t>
            </a:r>
            <a:r>
              <a:rPr kumimoji="1" lang="en-US" altLang="ja-JP" sz="4800" b="1" kern="1200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1080</a:t>
            </a:r>
            <a:r>
              <a:rPr kumimoji="1" lang="ja-JP" altLang="en-US" sz="4800" b="1" kern="1200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ｍ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AF0E692-42B4-4025-BF4B-C69513641B8E}"/>
              </a:ext>
            </a:extLst>
          </p:cNvPr>
          <p:cNvSpPr txBox="1"/>
          <p:nvPr/>
        </p:nvSpPr>
        <p:spPr>
          <a:xfrm>
            <a:off x="720101" y="320795"/>
            <a:ext cx="6014186" cy="7431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ja-JP" altLang="en-US" sz="5400" b="1" dirty="0"/>
              <a:t>どっちが速い？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07B68A8-F3F0-43C0-B33B-AF6542864F2E}"/>
              </a:ext>
            </a:extLst>
          </p:cNvPr>
          <p:cNvSpPr txBox="1"/>
          <p:nvPr/>
        </p:nvSpPr>
        <p:spPr>
          <a:xfrm>
            <a:off x="4552738" y="4002803"/>
            <a:ext cx="7059500" cy="684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4800" b="1" dirty="0"/>
              <a:t>飛行機のほうが速いよ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209F131-9C65-4BC9-90ED-7EF3B65F9EA4}"/>
              </a:ext>
            </a:extLst>
          </p:cNvPr>
          <p:cNvSpPr txBox="1"/>
          <p:nvPr/>
        </p:nvSpPr>
        <p:spPr>
          <a:xfrm>
            <a:off x="3495040" y="4931706"/>
            <a:ext cx="8412984" cy="803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4800" b="1" dirty="0"/>
              <a:t>音だよ</a:t>
            </a:r>
            <a:r>
              <a:rPr kumimoji="1" lang="en-US" altLang="ja-JP" sz="4800" b="1" dirty="0"/>
              <a:t>1</a:t>
            </a:r>
            <a:r>
              <a:rPr kumimoji="1" lang="ja-JP" altLang="en-US" sz="4800" b="1" dirty="0"/>
              <a:t>秒間に音は</a:t>
            </a:r>
            <a:r>
              <a:rPr kumimoji="1" lang="en-US" altLang="ja-JP" sz="4800" b="1" dirty="0"/>
              <a:t>340</a:t>
            </a:r>
            <a:r>
              <a:rPr kumimoji="1" lang="ja-JP" altLang="en-US" sz="4800" b="1" dirty="0"/>
              <a:t>ｍだよ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CFC55C7-6ED3-4FDD-9F1C-E3DFC2DF348C}"/>
              </a:ext>
            </a:extLst>
          </p:cNvPr>
          <p:cNvSpPr txBox="1"/>
          <p:nvPr/>
        </p:nvSpPr>
        <p:spPr>
          <a:xfrm>
            <a:off x="1560550" y="5918033"/>
            <a:ext cx="10347474" cy="7431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4800" b="1" dirty="0"/>
              <a:t>どうやっ</a:t>
            </a:r>
            <a:r>
              <a:rPr lang="ja-JP" altLang="en-US" sz="4800" b="1" dirty="0"/>
              <a:t>たら</a:t>
            </a:r>
            <a:r>
              <a:rPr kumimoji="1" lang="ja-JP" altLang="en-US" sz="4800" b="1" dirty="0"/>
              <a:t>くらべられるの</a:t>
            </a:r>
            <a:r>
              <a:rPr lang="ja-JP" altLang="en-US" sz="4800" b="1" dirty="0"/>
              <a:t>かな？</a:t>
            </a:r>
            <a:endParaRPr kumimoji="1" lang="ja-JP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63989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20" grpId="0"/>
      <p:bldP spid="2" grpId="0"/>
      <p:bldP spid="12" grpId="0"/>
      <p:bldP spid="14" grpId="0"/>
      <p:bldP spid="16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ウィスプ">
  <a:themeElements>
    <a:clrScheme name="ウィスプ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ウィスプ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ィスプ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アトラス">
  <a:themeElements>
    <a:clrScheme name="アトラス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アトラス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アトラ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4312</TotalTime>
  <Words>1054</Words>
  <Application>Microsoft Office PowerPoint</Application>
  <PresentationFormat>ワイド画面</PresentationFormat>
  <Paragraphs>358</Paragraphs>
  <Slides>29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29</vt:i4>
      </vt:variant>
    </vt:vector>
  </HeadingPairs>
  <TitlesOfParts>
    <vt:vector size="45" baseType="lpstr">
      <vt:lpstr>AR P悠々ゴシック体E</vt:lpstr>
      <vt:lpstr>ＤＦ特太ゴシック体</vt:lpstr>
      <vt:lpstr>ＭＳ Ｐゴシック</vt:lpstr>
      <vt:lpstr>游ゴシック</vt:lpstr>
      <vt:lpstr>游ゴシック Light</vt:lpstr>
      <vt:lpstr>Arial</vt:lpstr>
      <vt:lpstr>Calibri</vt:lpstr>
      <vt:lpstr>Calibri Light</vt:lpstr>
      <vt:lpstr>Cambria Math</vt:lpstr>
      <vt:lpstr>Century Gothic</vt:lpstr>
      <vt:lpstr>Rockwell</vt:lpstr>
      <vt:lpstr>Wingdings</vt:lpstr>
      <vt:lpstr>Wingdings 3</vt:lpstr>
      <vt:lpstr>Office テーマ</vt:lpstr>
      <vt:lpstr>ウィスプ</vt:lpstr>
      <vt:lpstr>アトラス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信也 高田</dc:creator>
  <cp:lastModifiedBy>S T</cp:lastModifiedBy>
  <cp:revision>283</cp:revision>
  <cp:lastPrinted>2021-02-10T00:31:59Z</cp:lastPrinted>
  <dcterms:created xsi:type="dcterms:W3CDTF">2021-02-03T12:05:09Z</dcterms:created>
  <dcterms:modified xsi:type="dcterms:W3CDTF">2025-01-29T12:28:06Z</dcterms:modified>
</cp:coreProperties>
</file>